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392" r:id="rId3"/>
    <p:sldId id="393" r:id="rId4"/>
    <p:sldId id="394" r:id="rId5"/>
    <p:sldId id="395" r:id="rId6"/>
    <p:sldId id="396" r:id="rId7"/>
    <p:sldId id="397" r:id="rId8"/>
    <p:sldId id="398" r:id="rId9"/>
    <p:sldId id="399" r:id="rId10"/>
    <p:sldId id="380" r:id="rId11"/>
    <p:sldId id="334" r:id="rId12"/>
    <p:sldId id="389" r:id="rId13"/>
    <p:sldId id="293" r:id="rId14"/>
    <p:sldId id="304" r:id="rId15"/>
    <p:sldId id="300" r:id="rId16"/>
    <p:sldId id="271" r:id="rId17"/>
    <p:sldId id="262" r:id="rId18"/>
    <p:sldId id="273" r:id="rId19"/>
    <p:sldId id="390" r:id="rId20"/>
    <p:sldId id="391" r:id="rId21"/>
  </p:sldIdLst>
  <p:sldSz cx="17065625" cy="9577388"/>
  <p:notesSz cx="6858000" cy="9144000"/>
  <p:custDataLst>
    <p:tags r:id="rId23"/>
  </p:custDataLst>
  <p:defaultTextStyle>
    <a:lvl1pPr algn="ctr" defTabSz="408473">
      <a:defRPr sz="3500">
        <a:latin typeface="+mn-lt"/>
        <a:ea typeface="+mn-ea"/>
        <a:cs typeface="+mn-cs"/>
        <a:sym typeface="Helvetica Light"/>
      </a:defRPr>
    </a:lvl1pPr>
    <a:lvl2pPr indent="159837" algn="ctr" defTabSz="408473">
      <a:defRPr sz="3500">
        <a:latin typeface="+mn-lt"/>
        <a:ea typeface="+mn-ea"/>
        <a:cs typeface="+mn-cs"/>
        <a:sym typeface="Helvetica Light"/>
      </a:defRPr>
    </a:lvl2pPr>
    <a:lvl3pPr indent="319674" algn="ctr" defTabSz="408473">
      <a:defRPr sz="3500">
        <a:latin typeface="+mn-lt"/>
        <a:ea typeface="+mn-ea"/>
        <a:cs typeface="+mn-cs"/>
        <a:sym typeface="Helvetica Light"/>
      </a:defRPr>
    </a:lvl3pPr>
    <a:lvl4pPr indent="479511" algn="ctr" defTabSz="408473">
      <a:defRPr sz="3500">
        <a:latin typeface="+mn-lt"/>
        <a:ea typeface="+mn-ea"/>
        <a:cs typeface="+mn-cs"/>
        <a:sym typeface="Helvetica Light"/>
      </a:defRPr>
    </a:lvl4pPr>
    <a:lvl5pPr indent="639348" algn="ctr" defTabSz="408473">
      <a:defRPr sz="3500">
        <a:latin typeface="+mn-lt"/>
        <a:ea typeface="+mn-ea"/>
        <a:cs typeface="+mn-cs"/>
        <a:sym typeface="Helvetica Light"/>
      </a:defRPr>
    </a:lvl5pPr>
    <a:lvl6pPr indent="799186" algn="ctr" defTabSz="408473">
      <a:defRPr sz="3500">
        <a:latin typeface="+mn-lt"/>
        <a:ea typeface="+mn-ea"/>
        <a:cs typeface="+mn-cs"/>
        <a:sym typeface="Helvetica Light"/>
      </a:defRPr>
    </a:lvl6pPr>
    <a:lvl7pPr indent="959023" algn="ctr" defTabSz="408473">
      <a:defRPr sz="3500">
        <a:latin typeface="+mn-lt"/>
        <a:ea typeface="+mn-ea"/>
        <a:cs typeface="+mn-cs"/>
        <a:sym typeface="Helvetica Light"/>
      </a:defRPr>
    </a:lvl7pPr>
    <a:lvl8pPr indent="1118860" algn="ctr" defTabSz="408473">
      <a:defRPr sz="3500">
        <a:latin typeface="+mn-lt"/>
        <a:ea typeface="+mn-ea"/>
        <a:cs typeface="+mn-cs"/>
        <a:sym typeface="Helvetica Light"/>
      </a:defRPr>
    </a:lvl8pPr>
    <a:lvl9pPr indent="1278697" algn="ctr" defTabSz="408473">
      <a:defRPr sz="35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17">
          <p15:clr>
            <a:srgbClr val="A4A3A4"/>
          </p15:clr>
        </p15:guide>
        <p15:guide id="2" pos="53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0774" autoAdjust="0"/>
  </p:normalViewPr>
  <p:slideViewPr>
    <p:cSldViewPr snapToGrid="0" snapToObjects="1">
      <p:cViewPr varScale="1">
        <p:scale>
          <a:sx n="66" d="100"/>
          <a:sy n="66" d="100"/>
        </p:scale>
        <p:origin x="1188" y="90"/>
      </p:cViewPr>
      <p:guideLst>
        <p:guide orient="horz" pos="3017"/>
        <p:guide pos="537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" name="Shape 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9226924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1pPr>
    <a:lvl2pPr indent="159837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2pPr>
    <a:lvl3pPr indent="319674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3pPr>
    <a:lvl4pPr indent="479511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4pPr>
    <a:lvl5pPr indent="639348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5pPr>
    <a:lvl6pPr indent="799186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6pPr>
    <a:lvl7pPr indent="959023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7pPr>
    <a:lvl8pPr indent="1118860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8pPr>
    <a:lvl9pPr indent="1278697" defTabSz="319674">
      <a:lnSpc>
        <a:spcPct val="125000"/>
      </a:lnSpc>
      <a:defRPr sz="22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版权声明：精品模板商业授权，请联系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</p:spTree>
    <p:extLst>
      <p:ext uri="{BB962C8B-B14F-4D97-AF65-F5344CB8AC3E}">
        <p14:creationId xmlns:p14="http://schemas.microsoft.com/office/powerpoint/2010/main" val="662963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1743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6190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1159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774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15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319674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30420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18348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6689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854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6411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856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版权声明：精品模板商业授权，请联系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</p:spTree>
    <p:extLst>
      <p:ext uri="{BB962C8B-B14F-4D97-AF65-F5344CB8AC3E}">
        <p14:creationId xmlns:p14="http://schemas.microsoft.com/office/powerpoint/2010/main" val="3041372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89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引入页 可以根据讲稿再修改</a:t>
            </a:r>
          </a:p>
        </p:txBody>
      </p:sp>
    </p:spTree>
    <p:extLst>
      <p:ext uri="{BB962C8B-B14F-4D97-AF65-F5344CB8AC3E}">
        <p14:creationId xmlns:p14="http://schemas.microsoft.com/office/powerpoint/2010/main" val="3439260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4650" y="685800"/>
            <a:ext cx="61087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“出发点很小，路却很长”，深挖“简化应用”背后，是整个手机应用行业框架的缺失。当前手机应用市场，是“开发者”“独断专行”的帝国。看似用户是上帝，但是对于应用几乎没有什么话语权。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91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6086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8458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972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162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7065625" cy="9577388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75000"/>
                  <a:lumOff val="25000"/>
                </a:schemeClr>
              </a:gs>
              <a:gs pos="100000">
                <a:schemeClr val="accent1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4" name="Picture 2" descr="C:\Users\Administrator\Desktop\21632384_104308902677_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23"/>
          <a:stretch/>
        </p:blipFill>
        <p:spPr bwMode="auto">
          <a:xfrm>
            <a:off x="0" y="0"/>
            <a:ext cx="17068800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3175" y="0"/>
            <a:ext cx="17065625" cy="957738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7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" name="椭圆 10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05203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dministrator\Desktop\20721170_161124600654_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 bwMode="auto">
          <a:xfrm>
            <a:off x="0" y="-1"/>
            <a:ext cx="17049125" cy="957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-1" y="0"/>
            <a:ext cx="17065625" cy="957738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7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" name="椭圆 10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-377022" y="-536140"/>
            <a:ext cx="2145197" cy="2147644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3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Freeform 83"/>
          <p:cNvSpPr>
            <a:spLocks noEditPoints="1"/>
          </p:cNvSpPr>
          <p:nvPr userDrawn="1"/>
        </p:nvSpPr>
        <p:spPr bwMode="auto">
          <a:xfrm>
            <a:off x="-786971" y="-963833"/>
            <a:ext cx="2965095" cy="300303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-919134" y="-1077028"/>
            <a:ext cx="3229421" cy="3229421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22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84485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41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4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6" grpId="0" animBg="1"/>
      <p:bldP spid="17" grpId="0" animBg="1"/>
      <p:bldP spid="20" grpId="0" animBg="1"/>
      <p:bldP spid="20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" y="0"/>
            <a:ext cx="17065625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3"/>
          </a:xfrm>
        </p:grpSpPr>
        <p:sp>
          <p:nvSpPr>
            <p:cNvPr id="44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itchFamily="34" charset="-122"/>
                  <a:ea typeface="微软雅黑" pitchFamily="34" charset="-122"/>
                </a:rPr>
                <a:t>技术路线与产品设计</a:t>
              </a:r>
              <a:endParaRPr sz="3400" b="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Shape 1546"/>
            <p:cNvSpPr/>
            <p:nvPr userDrawn="1"/>
          </p:nvSpPr>
          <p:spPr>
            <a:xfrm>
              <a:off x="1771200" y="1351429"/>
              <a:ext cx="5753745" cy="37465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1700" dirty="0">
                  <a:solidFill>
                    <a:schemeClr val="accent6"/>
                  </a:solidFill>
                </a:rPr>
                <a:t>Technical </a:t>
              </a:r>
              <a:r>
                <a:rPr lang="en-US" altLang="zh-CN" sz="1700" dirty="0">
                  <a:solidFill>
                    <a:schemeClr val="accent6"/>
                  </a:solidFill>
                </a:rPr>
                <a:t>R</a:t>
              </a:r>
              <a:r>
                <a:rPr lang="en-US" sz="1700" dirty="0">
                  <a:solidFill>
                    <a:schemeClr val="accent6"/>
                  </a:solidFill>
                </a:rPr>
                <a:t>oute and </a:t>
              </a:r>
              <a:r>
                <a:rPr lang="en-US" altLang="zh-CN" sz="1700" dirty="0">
                  <a:solidFill>
                    <a:schemeClr val="accent6"/>
                  </a:solidFill>
                </a:rPr>
                <a:t>P</a:t>
              </a:r>
              <a:r>
                <a:rPr lang="en-US" sz="1700" dirty="0">
                  <a:solidFill>
                    <a:schemeClr val="accent6"/>
                  </a:solidFill>
                </a:rPr>
                <a:t>roduct </a:t>
              </a:r>
              <a:r>
                <a:rPr lang="en-US" altLang="zh-CN" sz="1700" dirty="0">
                  <a:solidFill>
                    <a:schemeClr val="accent6"/>
                  </a:solidFill>
                </a:rPr>
                <a:t>D</a:t>
              </a:r>
              <a:r>
                <a:rPr lang="en-US" sz="1700" dirty="0">
                  <a:solidFill>
                    <a:schemeClr val="accent6"/>
                  </a:solidFill>
                </a:rPr>
                <a:t>esign</a:t>
              </a:r>
              <a:endParaRPr sz="1700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46" name="Shape 1552"/>
          <p:cNvSpPr/>
          <p:nvPr userDrawn="1"/>
        </p:nvSpPr>
        <p:spPr>
          <a:xfrm>
            <a:off x="370042" y="288221"/>
            <a:ext cx="644291" cy="105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47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54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6" name="椭圆 55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5390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6" grpId="0" animBg="1"/>
      <p:bldP spid="57" grpId="0" animBg="1"/>
      <p:bldP spid="58" grpId="0" animBg="1"/>
      <p:bldP spid="59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" y="0"/>
            <a:ext cx="17065625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4"/>
          </a:xfrm>
        </p:grpSpPr>
        <p:sp>
          <p:nvSpPr>
            <p:cNvPr id="31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itchFamily="34" charset="-122"/>
                  <a:ea typeface="微软雅黑" pitchFamily="34" charset="-122"/>
                </a:rPr>
                <a:t>功能与实现</a:t>
              </a:r>
              <a:endParaRPr sz="3400" b="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Shape 1546"/>
            <p:cNvSpPr/>
            <p:nvPr userDrawn="1"/>
          </p:nvSpPr>
          <p:spPr>
            <a:xfrm>
              <a:off x="1771200" y="1351429"/>
              <a:ext cx="4895757" cy="374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1700" dirty="0">
                  <a:solidFill>
                    <a:schemeClr val="accent6"/>
                  </a:solidFill>
                </a:rPr>
                <a:t>Function and Implementation</a:t>
              </a:r>
              <a:endParaRPr sz="1700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33" name="Shape 1552"/>
          <p:cNvSpPr/>
          <p:nvPr userDrawn="1"/>
        </p:nvSpPr>
        <p:spPr>
          <a:xfrm>
            <a:off x="374049" y="288221"/>
            <a:ext cx="636277" cy="105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34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40" name="组合 39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41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椭圆 42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8601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3" grpId="0" animBg="1"/>
      <p:bldP spid="44" grpId="0" animBg="1"/>
      <p:bldP spid="45" grpId="0" animBg="1"/>
      <p:bldP spid="4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" y="0"/>
            <a:ext cx="17065625" cy="957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1547"/>
          <p:cNvSpPr/>
          <p:nvPr userDrawn="1"/>
        </p:nvSpPr>
        <p:spPr>
          <a:xfrm flipV="1">
            <a:off x="409822" y="1334470"/>
            <a:ext cx="15940037" cy="0"/>
          </a:xfrm>
          <a:prstGeom prst="line">
            <a:avLst/>
          </a:prstGeom>
          <a:ln w="57150">
            <a:solidFill>
              <a:schemeClr val="accent6"/>
            </a:solidFill>
            <a:prstDash val="sysDot"/>
            <a:miter lim="400000"/>
            <a:headEnd type="triangle" len="sm"/>
            <a:tailEnd type="triangle" len="sm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1230721" y="440662"/>
            <a:ext cx="7555409" cy="764602"/>
            <a:chOff x="1758500" y="631083"/>
            <a:chExt cx="10795450" cy="1095004"/>
          </a:xfrm>
        </p:grpSpPr>
        <p:sp>
          <p:nvSpPr>
            <p:cNvPr id="31" name="Shape 1545"/>
            <p:cNvSpPr/>
            <p:nvPr userDrawn="1"/>
          </p:nvSpPr>
          <p:spPr>
            <a:xfrm>
              <a:off x="1758500" y="631083"/>
              <a:ext cx="10795450" cy="74931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4000">
                  <a:solidFill>
                    <a:srgbClr val="656565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3400" b="0" dirty="0">
                  <a:solidFill>
                    <a:schemeClr val="accent6"/>
                  </a:solidFill>
                  <a:latin typeface="微软雅黑" pitchFamily="34" charset="-122"/>
                  <a:ea typeface="微软雅黑" pitchFamily="34" charset="-122"/>
                </a:rPr>
                <a:t>分析与展望</a:t>
              </a:r>
              <a:endParaRPr sz="3400" b="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Shape 1546"/>
            <p:cNvSpPr/>
            <p:nvPr userDrawn="1"/>
          </p:nvSpPr>
          <p:spPr>
            <a:xfrm>
              <a:off x="1771200" y="1351429"/>
              <a:ext cx="4895757" cy="374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000">
                  <a:solidFill>
                    <a:srgbClr val="656565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1700" dirty="0">
                  <a:solidFill>
                    <a:schemeClr val="accent6"/>
                  </a:solidFill>
                </a:rPr>
                <a:t>Analysis and Prospect</a:t>
              </a:r>
              <a:endParaRPr sz="1700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33" name="Shape 1552"/>
          <p:cNvSpPr/>
          <p:nvPr userDrawn="1"/>
        </p:nvSpPr>
        <p:spPr>
          <a:xfrm>
            <a:off x="326761" y="288221"/>
            <a:ext cx="730854" cy="1054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4500">
                <a:solidFill>
                  <a:srgbClr val="53585F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sz="6200" b="1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t>D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34" name="Oval 69"/>
          <p:cNvSpPr/>
          <p:nvPr userDrawn="1"/>
        </p:nvSpPr>
        <p:spPr>
          <a:xfrm>
            <a:off x="15298041" y="1020917"/>
            <a:ext cx="181044" cy="1806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70"/>
          <p:cNvSpPr/>
          <p:nvPr userDrawn="1"/>
        </p:nvSpPr>
        <p:spPr>
          <a:xfrm>
            <a:off x="15511423" y="1020917"/>
            <a:ext cx="181044" cy="1806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71"/>
          <p:cNvSpPr/>
          <p:nvPr userDrawn="1"/>
        </p:nvSpPr>
        <p:spPr>
          <a:xfrm>
            <a:off x="15724804" y="1020917"/>
            <a:ext cx="181044" cy="1806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Oval 72"/>
          <p:cNvSpPr/>
          <p:nvPr userDrawn="1"/>
        </p:nvSpPr>
        <p:spPr>
          <a:xfrm>
            <a:off x="15938185" y="1020917"/>
            <a:ext cx="181044" cy="1806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Oval 73"/>
          <p:cNvSpPr/>
          <p:nvPr userDrawn="1"/>
        </p:nvSpPr>
        <p:spPr>
          <a:xfrm>
            <a:off x="16151566" y="1020917"/>
            <a:ext cx="181044" cy="18062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3935" tIns="31967" rIns="63935" bIns="31967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Shape 1551"/>
          <p:cNvSpPr/>
          <p:nvPr userDrawn="1"/>
        </p:nvSpPr>
        <p:spPr>
          <a:xfrm>
            <a:off x="1046305" y="492311"/>
            <a:ext cx="35538" cy="625838"/>
          </a:xfrm>
          <a:prstGeom prst="roundRect">
            <a:avLst>
              <a:gd name="adj" fmla="val 50000"/>
            </a:avLst>
          </a:prstGeom>
          <a:solidFill>
            <a:schemeClr val="accent6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40" name="组合 39"/>
          <p:cNvGrpSpPr/>
          <p:nvPr userDrawn="1"/>
        </p:nvGrpSpPr>
        <p:grpSpPr>
          <a:xfrm>
            <a:off x="16016640" y="8601353"/>
            <a:ext cx="724334" cy="724334"/>
            <a:chOff x="12101513" y="6959600"/>
            <a:chExt cx="1252538" cy="1252538"/>
          </a:xfrm>
          <a:solidFill>
            <a:schemeClr val="accent5">
              <a:alpha val="34000"/>
            </a:schemeClr>
          </a:solidFill>
        </p:grpSpPr>
        <p:sp>
          <p:nvSpPr>
            <p:cNvPr id="41" name="Oval 100"/>
            <p:cNvSpPr>
              <a:spLocks noChangeArrowheads="1"/>
            </p:cNvSpPr>
            <p:nvPr/>
          </p:nvSpPr>
          <p:spPr bwMode="auto">
            <a:xfrm>
              <a:off x="12401551" y="7259638"/>
              <a:ext cx="652463" cy="652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01"/>
            <p:cNvSpPr>
              <a:spLocks noEditPoints="1"/>
            </p:cNvSpPr>
            <p:nvPr/>
          </p:nvSpPr>
          <p:spPr bwMode="auto">
            <a:xfrm>
              <a:off x="12101513" y="6959600"/>
              <a:ext cx="1252538" cy="1252538"/>
            </a:xfrm>
            <a:custGeom>
              <a:avLst/>
              <a:gdLst>
                <a:gd name="T0" fmla="*/ 167 w 334"/>
                <a:gd name="T1" fmla="*/ 334 h 334"/>
                <a:gd name="T2" fmla="*/ 167 w 334"/>
                <a:gd name="T3" fmla="*/ 302 h 334"/>
                <a:gd name="T4" fmla="*/ 302 w 334"/>
                <a:gd name="T5" fmla="*/ 167 h 334"/>
                <a:gd name="T6" fmla="*/ 334 w 334"/>
                <a:gd name="T7" fmla="*/ 166 h 334"/>
                <a:gd name="T8" fmla="*/ 334 w 334"/>
                <a:gd name="T9" fmla="*/ 167 h 334"/>
                <a:gd name="T10" fmla="*/ 167 w 334"/>
                <a:gd name="T11" fmla="*/ 334 h 334"/>
                <a:gd name="T12" fmla="*/ 84 w 334"/>
                <a:gd name="T13" fmla="*/ 312 h 334"/>
                <a:gd name="T14" fmla="*/ 0 w 334"/>
                <a:gd name="T15" fmla="*/ 167 h 334"/>
                <a:gd name="T16" fmla="*/ 22 w 334"/>
                <a:gd name="T17" fmla="*/ 84 h 334"/>
                <a:gd name="T18" fmla="*/ 50 w 334"/>
                <a:gd name="T19" fmla="*/ 100 h 334"/>
                <a:gd name="T20" fmla="*/ 32 w 334"/>
                <a:gd name="T21" fmla="*/ 167 h 334"/>
                <a:gd name="T22" fmla="*/ 100 w 334"/>
                <a:gd name="T23" fmla="*/ 284 h 334"/>
                <a:gd name="T24" fmla="*/ 84 w 334"/>
                <a:gd name="T25" fmla="*/ 312 h 334"/>
                <a:gd name="T26" fmla="*/ 284 w 334"/>
                <a:gd name="T27" fmla="*/ 99 h 334"/>
                <a:gd name="T28" fmla="*/ 167 w 334"/>
                <a:gd name="T29" fmla="*/ 32 h 334"/>
                <a:gd name="T30" fmla="*/ 99 w 334"/>
                <a:gd name="T31" fmla="*/ 50 h 334"/>
                <a:gd name="T32" fmla="*/ 83 w 334"/>
                <a:gd name="T33" fmla="*/ 22 h 334"/>
                <a:gd name="T34" fmla="*/ 167 w 334"/>
                <a:gd name="T35" fmla="*/ 0 h 334"/>
                <a:gd name="T36" fmla="*/ 311 w 334"/>
                <a:gd name="T37" fmla="*/ 83 h 334"/>
                <a:gd name="T38" fmla="*/ 284 w 334"/>
                <a:gd name="T39" fmla="*/ 9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4" h="334">
                  <a:moveTo>
                    <a:pt x="167" y="334"/>
                  </a:moveTo>
                  <a:cubicBezTo>
                    <a:pt x="167" y="302"/>
                    <a:pt x="167" y="302"/>
                    <a:pt x="167" y="302"/>
                  </a:cubicBezTo>
                  <a:cubicBezTo>
                    <a:pt x="242" y="302"/>
                    <a:pt x="302" y="241"/>
                    <a:pt x="302" y="167"/>
                  </a:cubicBezTo>
                  <a:cubicBezTo>
                    <a:pt x="334" y="166"/>
                    <a:pt x="334" y="166"/>
                    <a:pt x="334" y="166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34" y="259"/>
                    <a:pt x="259" y="334"/>
                    <a:pt x="167" y="334"/>
                  </a:cubicBezTo>
                  <a:close/>
                  <a:moveTo>
                    <a:pt x="84" y="312"/>
                  </a:moveTo>
                  <a:cubicBezTo>
                    <a:pt x="32" y="282"/>
                    <a:pt x="0" y="227"/>
                    <a:pt x="0" y="167"/>
                  </a:cubicBezTo>
                  <a:cubicBezTo>
                    <a:pt x="0" y="138"/>
                    <a:pt x="8" y="109"/>
                    <a:pt x="22" y="8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38" y="120"/>
                    <a:pt x="32" y="143"/>
                    <a:pt x="32" y="167"/>
                  </a:cubicBezTo>
                  <a:cubicBezTo>
                    <a:pt x="32" y="215"/>
                    <a:pt x="58" y="260"/>
                    <a:pt x="100" y="284"/>
                  </a:cubicBezTo>
                  <a:lnTo>
                    <a:pt x="84" y="312"/>
                  </a:lnTo>
                  <a:close/>
                  <a:moveTo>
                    <a:pt x="284" y="99"/>
                  </a:moveTo>
                  <a:cubicBezTo>
                    <a:pt x="260" y="58"/>
                    <a:pt x="215" y="32"/>
                    <a:pt x="167" y="32"/>
                  </a:cubicBezTo>
                  <a:cubicBezTo>
                    <a:pt x="143" y="32"/>
                    <a:pt x="120" y="38"/>
                    <a:pt x="99" y="50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108" y="8"/>
                    <a:pt x="138" y="0"/>
                    <a:pt x="167" y="0"/>
                  </a:cubicBezTo>
                  <a:cubicBezTo>
                    <a:pt x="226" y="0"/>
                    <a:pt x="282" y="32"/>
                    <a:pt x="311" y="83"/>
                  </a:cubicBezTo>
                  <a:lnTo>
                    <a:pt x="284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椭圆 42"/>
          <p:cNvSpPr/>
          <p:nvPr userDrawn="1"/>
        </p:nvSpPr>
        <p:spPr bwMode="auto">
          <a:xfrm>
            <a:off x="112043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 userDrawn="1"/>
        </p:nvSpPr>
        <p:spPr bwMode="auto">
          <a:xfrm>
            <a:off x="140402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 bwMode="auto">
          <a:xfrm>
            <a:off x="168761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 bwMode="auto">
          <a:xfrm>
            <a:off x="1971200" y="8910184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5567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78000" decel="2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78000" decel="22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78000" decel="2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78000" decel="22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78000" decel="22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2" repeatCount="indefinite" accel="100000" fill="hold" grpId="0" nodeType="withEffect">
                                  <p:stCondLst>
                                    <p:cond delay="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repeatCount="indefinite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repeatCount="indefinite" ac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3" grpId="0" animBg="1"/>
      <p:bldP spid="44" grpId="0" animBg="1"/>
      <p:bldP spid="45" grpId="0" animBg="1"/>
      <p:bldP spid="46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53" r:id="rId3"/>
    <p:sldLayoutId id="2147483654" r:id="rId4"/>
    <p:sldLayoutId id="2147483655" r:id="rId5"/>
  </p:sldLayoutIdLst>
  <p:transition spd="med"/>
  <p:txStyles>
    <p:titleStyle>
      <a:lvl1pPr algn="ctr" defTabSz="408473">
        <a:defRPr sz="7800">
          <a:latin typeface="+mn-lt"/>
          <a:ea typeface="+mn-ea"/>
          <a:cs typeface="+mn-cs"/>
          <a:sym typeface="Helvetica Light"/>
        </a:defRPr>
      </a:lvl1pPr>
      <a:lvl2pPr indent="159837" algn="ctr" defTabSz="408473">
        <a:defRPr sz="7800">
          <a:latin typeface="+mn-lt"/>
          <a:ea typeface="+mn-ea"/>
          <a:cs typeface="+mn-cs"/>
          <a:sym typeface="Helvetica Light"/>
        </a:defRPr>
      </a:lvl2pPr>
      <a:lvl3pPr indent="319674" algn="ctr" defTabSz="408473">
        <a:defRPr sz="7800">
          <a:latin typeface="+mn-lt"/>
          <a:ea typeface="+mn-ea"/>
          <a:cs typeface="+mn-cs"/>
          <a:sym typeface="Helvetica Light"/>
        </a:defRPr>
      </a:lvl3pPr>
      <a:lvl4pPr indent="479511" algn="ctr" defTabSz="408473">
        <a:defRPr sz="7800">
          <a:latin typeface="+mn-lt"/>
          <a:ea typeface="+mn-ea"/>
          <a:cs typeface="+mn-cs"/>
          <a:sym typeface="Helvetica Light"/>
        </a:defRPr>
      </a:lvl4pPr>
      <a:lvl5pPr indent="639348" algn="ctr" defTabSz="408473">
        <a:defRPr sz="7800">
          <a:latin typeface="+mn-lt"/>
          <a:ea typeface="+mn-ea"/>
          <a:cs typeface="+mn-cs"/>
          <a:sym typeface="Helvetica Light"/>
        </a:defRPr>
      </a:lvl5pPr>
      <a:lvl6pPr indent="799186" algn="ctr" defTabSz="408473">
        <a:defRPr sz="7800">
          <a:latin typeface="+mn-lt"/>
          <a:ea typeface="+mn-ea"/>
          <a:cs typeface="+mn-cs"/>
          <a:sym typeface="Helvetica Light"/>
        </a:defRPr>
      </a:lvl6pPr>
      <a:lvl7pPr indent="959023" algn="ctr" defTabSz="408473">
        <a:defRPr sz="7800">
          <a:latin typeface="+mn-lt"/>
          <a:ea typeface="+mn-ea"/>
          <a:cs typeface="+mn-cs"/>
          <a:sym typeface="Helvetica Light"/>
        </a:defRPr>
      </a:lvl7pPr>
      <a:lvl8pPr indent="1118860" algn="ctr" defTabSz="408473">
        <a:defRPr sz="7800">
          <a:latin typeface="+mn-lt"/>
          <a:ea typeface="+mn-ea"/>
          <a:cs typeface="+mn-cs"/>
          <a:sym typeface="Helvetica Light"/>
        </a:defRPr>
      </a:lvl8pPr>
      <a:lvl9pPr indent="1278697" algn="ctr" defTabSz="408473">
        <a:defRPr sz="7800">
          <a:latin typeface="+mn-lt"/>
          <a:ea typeface="+mn-ea"/>
          <a:cs typeface="+mn-cs"/>
          <a:sym typeface="Helvetica Light"/>
        </a:defRPr>
      </a:lvl9pPr>
    </p:titleStyle>
    <p:bodyStyle>
      <a:lvl1pPr marL="431659" indent="-431659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1pPr>
      <a:lvl2pPr marL="483458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2pPr>
      <a:lvl3pPr marL="794252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3pPr>
      <a:lvl4pPr marL="1105046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4pPr>
      <a:lvl5pPr marL="1415841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5pPr>
      <a:lvl6pPr marL="1726635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6pPr>
      <a:lvl7pPr marL="2037430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7pPr>
      <a:lvl8pPr marL="2348224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8pPr>
      <a:lvl9pPr marL="2659018" indent="-172663" defTabSz="408473">
        <a:spcBef>
          <a:spcPts val="2937"/>
        </a:spcBef>
        <a:buSzPct val="75000"/>
        <a:buChar char="•"/>
        <a:defRPr sz="1400">
          <a:solidFill>
            <a:srgbClr val="656565"/>
          </a:solidFill>
          <a:latin typeface="Lato"/>
          <a:ea typeface="Lato"/>
          <a:cs typeface="Lato"/>
          <a:sym typeface="Lato"/>
        </a:defRPr>
      </a:lvl9pPr>
    </p:bodyStyle>
    <p:otherStyle>
      <a:lvl1pPr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1pPr>
      <a:lvl2pPr indent="159837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2pPr>
      <a:lvl3pPr indent="319674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3pPr>
      <a:lvl4pPr indent="479511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4pPr>
      <a:lvl5pPr indent="639348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5pPr>
      <a:lvl6pPr indent="799186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6pPr>
      <a:lvl7pPr indent="959023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7pPr>
      <a:lvl8pPr indent="1118860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8pPr>
      <a:lvl9pPr indent="1278697" algn="ctr" defTabSz="408473">
        <a:defRPr sz="1400">
          <a:solidFill>
            <a:schemeClr val="tx1"/>
          </a:solidFill>
          <a:latin typeface="+mn-lt"/>
          <a:ea typeface="+mn-ea"/>
          <a:cs typeface="+mn-cs"/>
          <a:sym typeface="Lato Blac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&#29992;&#25143;&#31471;App&#21407;&#22411;&#22270;/index.htm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hyperlink" Target="&#24320;&#21457;&#31471;Web&#21407;&#22411;&#22270;/index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Freeform 93"/>
          <p:cNvSpPr>
            <a:spLocks/>
          </p:cNvSpPr>
          <p:nvPr/>
        </p:nvSpPr>
        <p:spPr bwMode="auto">
          <a:xfrm>
            <a:off x="1876200" y="2204691"/>
            <a:ext cx="3881060" cy="1223097"/>
          </a:xfrm>
          <a:custGeom>
            <a:avLst/>
            <a:gdLst>
              <a:gd name="T0" fmla="*/ 2296 w 2662"/>
              <a:gd name="T1" fmla="*/ 0 h 1014"/>
              <a:gd name="T2" fmla="*/ 0 w 2662"/>
              <a:gd name="T3" fmla="*/ 0 h 1014"/>
              <a:gd name="T4" fmla="*/ 0 w 2662"/>
              <a:gd name="T5" fmla="*/ 1014 h 1014"/>
              <a:gd name="T6" fmla="*/ 2662 w 2662"/>
              <a:gd name="T7" fmla="*/ 1014 h 1014"/>
              <a:gd name="T8" fmla="*/ 2662 w 2662"/>
              <a:gd name="T9" fmla="*/ 376 h 1014"/>
              <a:gd name="T10" fmla="*/ 2296 w 2662"/>
              <a:gd name="T11" fmla="*/ 0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62" h="1014">
                <a:moveTo>
                  <a:pt x="2296" y="0"/>
                </a:moveTo>
                <a:lnTo>
                  <a:pt x="0" y="0"/>
                </a:lnTo>
                <a:lnTo>
                  <a:pt x="0" y="1014"/>
                </a:lnTo>
                <a:lnTo>
                  <a:pt x="2662" y="1014"/>
                </a:lnTo>
                <a:lnTo>
                  <a:pt x="2662" y="376"/>
                </a:lnTo>
                <a:lnTo>
                  <a:pt x="2296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4" name="Freeform 90"/>
          <p:cNvSpPr>
            <a:spLocks noEditPoints="1"/>
          </p:cNvSpPr>
          <p:nvPr/>
        </p:nvSpPr>
        <p:spPr bwMode="auto">
          <a:xfrm>
            <a:off x="1876200" y="2065785"/>
            <a:ext cx="3953130" cy="1332741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close/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  <a:close/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5" name="Freeform 91"/>
          <p:cNvSpPr>
            <a:spLocks noEditPoints="1"/>
          </p:cNvSpPr>
          <p:nvPr/>
        </p:nvSpPr>
        <p:spPr bwMode="auto">
          <a:xfrm>
            <a:off x="1800000" y="2179291"/>
            <a:ext cx="3957256" cy="121923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Shape 1605"/>
          <p:cNvSpPr/>
          <p:nvPr/>
        </p:nvSpPr>
        <p:spPr>
          <a:xfrm>
            <a:off x="2079681" y="3676433"/>
            <a:ext cx="6059269" cy="2316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7200" spc="420" dirty="0">
                <a:solidFill>
                  <a:schemeClr val="accent6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Estrangelo Edessa" pitchFamily="66" charset="0"/>
              </a:rPr>
              <a:t>删繁就简，</a:t>
            </a:r>
            <a:endParaRPr lang="en-US" altLang="zh-CN" sz="7200" spc="420" dirty="0">
              <a:solidFill>
                <a:schemeClr val="accent6"/>
              </a:solidFill>
              <a:latin typeface="锐字锐线梦想黑简1.0" panose="02010604000000000000" pitchFamily="2" charset="-122"/>
              <a:ea typeface="锐字锐线梦想黑简1.0" panose="02010604000000000000" pitchFamily="2" charset="-122"/>
              <a:cs typeface="Estrangelo Edessa" pitchFamily="66" charset="0"/>
            </a:endParaRPr>
          </a:p>
          <a:p>
            <a:pPr lvl="0" algn="r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7200" spc="420" dirty="0">
                <a:solidFill>
                  <a:schemeClr val="accent6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Estrangelo Edessa" pitchFamily="66" charset="0"/>
              </a:rPr>
              <a:t>法领异新</a:t>
            </a:r>
            <a:endParaRPr lang="en-US" altLang="zh-CN" sz="7200" spc="420" dirty="0">
              <a:solidFill>
                <a:schemeClr val="accent6"/>
              </a:solidFill>
              <a:latin typeface="锐字锐线梦想黑简1.0" panose="02010604000000000000" pitchFamily="2" charset="-122"/>
              <a:ea typeface="锐字锐线梦想黑简1.0" panose="02010604000000000000" pitchFamily="2" charset="-122"/>
              <a:cs typeface="Estrangelo Edessa" pitchFamily="66" charset="0"/>
            </a:endParaRPr>
          </a:p>
        </p:txBody>
      </p:sp>
      <p:sp>
        <p:nvSpPr>
          <p:cNvPr id="19" name="Shape 1606"/>
          <p:cNvSpPr/>
          <p:nvPr/>
        </p:nvSpPr>
        <p:spPr>
          <a:xfrm>
            <a:off x="1914299" y="7016480"/>
            <a:ext cx="646908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 algn="l">
              <a:lnSpc>
                <a:spcPct val="100000"/>
              </a:lnSpc>
              <a:defRPr>
                <a:solidFill>
                  <a:srgbClr val="000000"/>
                </a:solidFill>
              </a:defRPr>
            </a:pPr>
            <a:endParaRPr dirty="0">
              <a:solidFill>
                <a:schemeClr val="accent6"/>
              </a:solidFill>
            </a:endParaRPr>
          </a:p>
        </p:txBody>
      </p:sp>
      <p:sp>
        <p:nvSpPr>
          <p:cNvPr id="20" name="Shape 1607"/>
          <p:cNvSpPr/>
          <p:nvPr/>
        </p:nvSpPr>
        <p:spPr>
          <a:xfrm>
            <a:off x="2001383" y="6457251"/>
            <a:ext cx="922723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45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2600" b="1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itchFamily="34" charset="-122"/>
                <a:ea typeface="微软雅黑" pitchFamily="34" charset="-122"/>
                <a:cs typeface="Estrangelo Edessa" pitchFamily="66" charset="0"/>
              </a:rPr>
              <a:t>Nokia</a:t>
            </a:r>
            <a:r>
              <a:rPr lang="zh-CN" altLang="en-US" sz="2600" b="1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itchFamily="34" charset="-122"/>
                <a:ea typeface="微软雅黑" pitchFamily="34" charset="-122"/>
                <a:cs typeface="Estrangelo Edessa" pitchFamily="66" charset="0"/>
              </a:rPr>
              <a:t>上海贝尔 数字互联赛道</a:t>
            </a:r>
            <a:endParaRPr lang="en-US" altLang="zh-CN" sz="2600" b="1" spc="420" dirty="0">
              <a:solidFill>
                <a:schemeClr val="accent6"/>
              </a:solidFill>
              <a:effectLst>
                <a:glow rad="63500">
                  <a:schemeClr val="accent1">
                    <a:alpha val="40000"/>
                  </a:schemeClr>
                </a:glow>
              </a:effectLst>
              <a:latin typeface="微软雅黑" pitchFamily="34" charset="-122"/>
              <a:ea typeface="微软雅黑" pitchFamily="34" charset="-122"/>
              <a:cs typeface="Estrangelo Edessa" pitchFamily="66" charset="0"/>
            </a:endParaRPr>
          </a:p>
        </p:txBody>
      </p:sp>
      <p:pic>
        <p:nvPicPr>
          <p:cNvPr id="4" name="Croatian Rhapsody 克罗地亚狂想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43450" y="161365"/>
            <a:ext cx="1843182" cy="1838953"/>
          </a:xfrm>
          <a:prstGeom prst="rect">
            <a:avLst/>
          </a:prstGeom>
        </p:spPr>
      </p:pic>
      <p:sp>
        <p:nvSpPr>
          <p:cNvPr id="39" name="Shape 1605"/>
          <p:cNvSpPr/>
          <p:nvPr/>
        </p:nvSpPr>
        <p:spPr>
          <a:xfrm>
            <a:off x="2143667" y="2374323"/>
            <a:ext cx="3346126" cy="102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dist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6000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Estrangelo Edessa" pitchFamily="66" charset="0"/>
              </a:rPr>
              <a:t>2021</a:t>
            </a:r>
          </a:p>
        </p:txBody>
      </p:sp>
      <p:grpSp>
        <p:nvGrpSpPr>
          <p:cNvPr id="2078" name="组合 2077"/>
          <p:cNvGrpSpPr/>
          <p:nvPr/>
        </p:nvGrpSpPr>
        <p:grpSpPr>
          <a:xfrm>
            <a:off x="11141531" y="1377277"/>
            <a:ext cx="4226047" cy="4230869"/>
            <a:chOff x="11799888" y="1800225"/>
            <a:chExt cx="2782888" cy="2786063"/>
          </a:xfrm>
          <a:solidFill>
            <a:schemeClr val="accent3">
              <a:lumMod val="50000"/>
            </a:schemeClr>
          </a:solidFill>
        </p:grpSpPr>
        <p:sp>
          <p:nvSpPr>
            <p:cNvPr id="2069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79" name="组合 2078"/>
          <p:cNvGrpSpPr/>
          <p:nvPr/>
        </p:nvGrpSpPr>
        <p:grpSpPr>
          <a:xfrm>
            <a:off x="10237989" y="-17047"/>
            <a:ext cx="6583762" cy="7179218"/>
            <a:chOff x="11166476" y="825500"/>
            <a:chExt cx="4335463" cy="4727576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2073" name="Freeform 81"/>
            <p:cNvSpPr>
              <a:spLocks/>
            </p:cNvSpPr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82"/>
            <p:cNvSpPr>
              <a:spLocks/>
            </p:cNvSpPr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75" name="Freeform 83"/>
          <p:cNvSpPr>
            <a:spLocks noEditPoints="1"/>
          </p:cNvSpPr>
          <p:nvPr/>
        </p:nvSpPr>
        <p:spPr bwMode="auto">
          <a:xfrm>
            <a:off x="10310062" y="541268"/>
            <a:ext cx="5841250" cy="5915983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12" name="组合 2111"/>
          <p:cNvGrpSpPr/>
          <p:nvPr/>
        </p:nvGrpSpPr>
        <p:grpSpPr>
          <a:xfrm>
            <a:off x="10197205" y="332652"/>
            <a:ext cx="6361973" cy="6361973"/>
            <a:chOff x="11098213" y="1098550"/>
            <a:chExt cx="4189413" cy="4189413"/>
          </a:xfrm>
          <a:solidFill>
            <a:schemeClr val="accent3">
              <a:lumMod val="75000"/>
            </a:schemeClr>
          </a:solidFill>
        </p:grpSpPr>
        <p:sp>
          <p:nvSpPr>
            <p:cNvPr id="2076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28" name="Freeform 94"/>
          <p:cNvSpPr>
            <a:spLocks/>
          </p:cNvSpPr>
          <p:nvPr/>
        </p:nvSpPr>
        <p:spPr bwMode="auto">
          <a:xfrm>
            <a:off x="1898402" y="2221861"/>
            <a:ext cx="280988" cy="280988"/>
          </a:xfrm>
          <a:custGeom>
            <a:avLst/>
            <a:gdLst>
              <a:gd name="T0" fmla="*/ 0 w 177"/>
              <a:gd name="T1" fmla="*/ 0 h 177"/>
              <a:gd name="T2" fmla="*/ 0 w 177"/>
              <a:gd name="T3" fmla="*/ 177 h 177"/>
              <a:gd name="T4" fmla="*/ 177 w 177"/>
              <a:gd name="T5" fmla="*/ 0 h 177"/>
              <a:gd name="T6" fmla="*/ 0 w 177"/>
              <a:gd name="T7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77">
                <a:moveTo>
                  <a:pt x="0" y="0"/>
                </a:moveTo>
                <a:lnTo>
                  <a:pt x="0" y="177"/>
                </a:lnTo>
                <a:lnTo>
                  <a:pt x="1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9" name="Freeform 95"/>
          <p:cNvSpPr>
            <a:spLocks/>
          </p:cNvSpPr>
          <p:nvPr/>
        </p:nvSpPr>
        <p:spPr bwMode="auto">
          <a:xfrm>
            <a:off x="2104901" y="2295178"/>
            <a:ext cx="3182938" cy="176213"/>
          </a:xfrm>
          <a:custGeom>
            <a:avLst/>
            <a:gdLst>
              <a:gd name="T0" fmla="*/ 789 w 2005"/>
              <a:gd name="T1" fmla="*/ 95 h 111"/>
              <a:gd name="T2" fmla="*/ 950 w 2005"/>
              <a:gd name="T3" fmla="*/ 0 h 111"/>
              <a:gd name="T4" fmla="*/ 2005 w 2005"/>
              <a:gd name="T5" fmla="*/ 0 h 111"/>
              <a:gd name="T6" fmla="*/ 2005 w 2005"/>
              <a:gd name="T7" fmla="*/ 17 h 111"/>
              <a:gd name="T8" fmla="*/ 954 w 2005"/>
              <a:gd name="T9" fmla="*/ 17 h 111"/>
              <a:gd name="T10" fmla="*/ 794 w 2005"/>
              <a:gd name="T11" fmla="*/ 111 h 111"/>
              <a:gd name="T12" fmla="*/ 0 w 2005"/>
              <a:gd name="T13" fmla="*/ 111 h 111"/>
              <a:gd name="T14" fmla="*/ 0 w 2005"/>
              <a:gd name="T15" fmla="*/ 95 h 111"/>
              <a:gd name="T16" fmla="*/ 789 w 2005"/>
              <a:gd name="T17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05" h="111">
                <a:moveTo>
                  <a:pt x="789" y="95"/>
                </a:moveTo>
                <a:lnTo>
                  <a:pt x="950" y="0"/>
                </a:lnTo>
                <a:lnTo>
                  <a:pt x="2005" y="0"/>
                </a:lnTo>
                <a:lnTo>
                  <a:pt x="2005" y="17"/>
                </a:lnTo>
                <a:lnTo>
                  <a:pt x="954" y="17"/>
                </a:lnTo>
                <a:lnTo>
                  <a:pt x="794" y="111"/>
                </a:lnTo>
                <a:lnTo>
                  <a:pt x="0" y="111"/>
                </a:lnTo>
                <a:lnTo>
                  <a:pt x="0" y="95"/>
                </a:lnTo>
                <a:lnTo>
                  <a:pt x="789" y="95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2131" name="直接连接符 2130"/>
          <p:cNvCxnSpPr/>
          <p:nvPr/>
        </p:nvCxnSpPr>
        <p:spPr>
          <a:xfrm>
            <a:off x="1799771" y="2849668"/>
            <a:ext cx="0" cy="5481532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直接连接符 133"/>
          <p:cNvCxnSpPr/>
          <p:nvPr/>
        </p:nvCxnSpPr>
        <p:spPr>
          <a:xfrm flipH="1">
            <a:off x="1371600" y="638103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9" name="直接连接符 138"/>
          <p:cNvCxnSpPr/>
          <p:nvPr/>
        </p:nvCxnSpPr>
        <p:spPr>
          <a:xfrm flipH="1">
            <a:off x="1371600" y="6936121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1" name="直接连接符 140"/>
          <p:cNvCxnSpPr/>
          <p:nvPr/>
        </p:nvCxnSpPr>
        <p:spPr>
          <a:xfrm flipH="1">
            <a:off x="1371600" y="795952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3" name="椭圆 2132"/>
          <p:cNvSpPr/>
          <p:nvPr/>
        </p:nvSpPr>
        <p:spPr bwMode="auto">
          <a:xfrm>
            <a:off x="1719205" y="6300467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 bwMode="auto">
          <a:xfrm>
            <a:off x="1719205" y="6876926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 bwMode="auto">
          <a:xfrm>
            <a:off x="1719205" y="7859785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-279565" y="-2584719"/>
            <a:ext cx="3957481" cy="3961996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49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-1383506" y="-3965209"/>
            <a:ext cx="6165362" cy="6722977"/>
            <a:chOff x="11166476" y="825500"/>
            <a:chExt cx="4335463" cy="4727576"/>
          </a:xfrm>
          <a:solidFill>
            <a:schemeClr val="accent5">
              <a:alpha val="12000"/>
            </a:schemeClr>
          </a:solidFill>
        </p:grpSpPr>
        <p:sp>
          <p:nvSpPr>
            <p:cNvPr id="154" name="Freeform 81"/>
            <p:cNvSpPr>
              <a:spLocks/>
            </p:cNvSpPr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82"/>
            <p:cNvSpPr>
              <a:spLocks/>
            </p:cNvSpPr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6" name="Freeform 83"/>
          <p:cNvSpPr>
            <a:spLocks noEditPoints="1"/>
          </p:cNvSpPr>
          <p:nvPr/>
        </p:nvSpPr>
        <p:spPr bwMode="auto">
          <a:xfrm>
            <a:off x="-1035843" y="-3373731"/>
            <a:ext cx="5470037" cy="554002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57" name="组合 156"/>
          <p:cNvGrpSpPr/>
          <p:nvPr/>
        </p:nvGrpSpPr>
        <p:grpSpPr>
          <a:xfrm>
            <a:off x="-1279659" y="-3582555"/>
            <a:ext cx="5957668" cy="5957668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158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9DDA93AE-2532-4620-828B-4EF26432C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66804" y="-1288975"/>
            <a:ext cx="7750573" cy="77505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29EB444-8865-46A5-B654-BC018F477AC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34" b="89623" l="5646" r="89896">
                        <a14:foregroundMark x1="12630" y1="72642" x2="12630" y2="72642"/>
                        <a14:foregroundMark x1="5646" y1="83019" x2="5646" y2="83019"/>
                        <a14:foregroundMark x1="21100" y1="87736" x2="21100" y2="87736"/>
                        <a14:foregroundMark x1="43091" y1="76415" x2="43091" y2="76415"/>
                        <a14:foregroundMark x1="58544" y1="72642" x2="58544" y2="72642"/>
                        <a14:foregroundMark x1="66122" y1="56604" x2="66122" y2="56604"/>
                        <a14:foregroundMark x1="70579" y1="77358" x2="70579" y2="77358"/>
                        <a14:foregroundMark x1="83061" y1="67925" x2="83061" y2="67925"/>
                      </a14:backgroundRemoval>
                    </a14:imgEffect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205" y="6986385"/>
            <a:ext cx="6410325" cy="100965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1F99973F-0478-4C7C-AFA3-031531545175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5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repeatCount="3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2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repeatCount="3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2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2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14" presetClass="entr" presetSubtype="10" repeatCount="3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333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repeatCount="2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25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600"/>
                                        <p:tgtEl>
                                          <p:spTgt spid="2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2" dur="125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4" dur="125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6" dur="125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88" dur="125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14">
                                          <p:stCondLst>
                                            <p:cond delay="35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2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7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6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7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6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2" dur="12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3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4" dur="1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5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6" dur="1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7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8" dur="12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300"/>
                            </p:stCondLst>
                            <p:childTnLst>
                              <p:par>
                                <p:cTn id="160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16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127" grpId="0" animBg="1"/>
      <p:bldP spid="2127" grpId="1" animBg="1"/>
      <p:bldP spid="2127" grpId="2" animBg="1"/>
      <p:bldP spid="2124" grpId="0" animBg="1"/>
      <p:bldP spid="2124" grpId="1" animBg="1"/>
      <p:bldP spid="2125" grpId="0" animBg="1"/>
      <p:bldP spid="2125" grpId="1" animBg="1"/>
      <p:bldP spid="18" grpId="0" animBg="1"/>
      <p:bldP spid="19" grpId="0" animBg="1"/>
      <p:bldP spid="20" grpId="0" animBg="1"/>
      <p:bldP spid="39" grpId="0" animBg="1"/>
      <p:bldP spid="2075" grpId="0" animBg="1"/>
      <p:bldP spid="2075" grpId="1" animBg="1"/>
      <p:bldP spid="2128" grpId="0" animBg="1"/>
      <p:bldP spid="2129" grpId="0" animBg="1"/>
      <p:bldP spid="2133" grpId="0" animBg="1"/>
      <p:bldP spid="143" grpId="0" animBg="1"/>
      <p:bldP spid="144" grpId="0" animBg="1"/>
      <p:bldP spid="156" grpId="0" animBg="1"/>
      <p:bldP spid="156" grpId="1" animBg="1"/>
      <p:bldP spid="4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577"/>
          <a:stretch/>
        </p:blipFill>
        <p:spPr bwMode="auto">
          <a:xfrm>
            <a:off x="1302790" y="1866032"/>
            <a:ext cx="3409118" cy="504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42"/>
          <a:stretch/>
        </p:blipFill>
        <p:spPr bwMode="auto">
          <a:xfrm>
            <a:off x="5055123" y="1866033"/>
            <a:ext cx="3460484" cy="504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42"/>
          <a:stretch/>
        </p:blipFill>
        <p:spPr bwMode="auto">
          <a:xfrm>
            <a:off x="8829789" y="1866032"/>
            <a:ext cx="3547619" cy="5045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 bwMode="auto">
          <a:xfrm>
            <a:off x="1302790" y="6911274"/>
            <a:ext cx="3409118" cy="1775504"/>
          </a:xfrm>
          <a:prstGeom prst="rect">
            <a:avLst/>
          </a:prstGeom>
          <a:solidFill>
            <a:srgbClr val="00FFFF">
              <a:alpha val="43000"/>
            </a:srgbClr>
          </a:solidFill>
          <a:ln w="12700">
            <a:miter lim="400000"/>
          </a:ln>
        </p:spPr>
        <p:txBody>
          <a:bodyPr lIns="35519" tIns="35519" rIns="35519" bIns="35519" anchor="ctr"/>
          <a:lstStyle/>
          <a:p>
            <a:pPr defTabSz="577190"/>
            <a:r>
              <a:rPr lang="zh-CN" altLang="en-US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删繁就简，编辑应用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5055122" y="6911274"/>
            <a:ext cx="3460485" cy="1775504"/>
          </a:xfrm>
          <a:prstGeom prst="rect">
            <a:avLst/>
          </a:prstGeom>
          <a:solidFill>
            <a:schemeClr val="tx2">
              <a:lumMod val="75000"/>
              <a:lumOff val="25000"/>
              <a:alpha val="43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zh-CN" altLang="en-US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根据习惯，模板推荐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8829790" y="6911274"/>
            <a:ext cx="3535089" cy="1775504"/>
          </a:xfrm>
          <a:prstGeom prst="rect">
            <a:avLst/>
          </a:prstGeom>
          <a:solidFill>
            <a:srgbClr val="00FFFF">
              <a:alpha val="43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zh-CN" altLang="en-US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应用管理，智能推荐</a:t>
            </a:r>
          </a:p>
        </p:txBody>
      </p:sp>
      <p:sp>
        <p:nvSpPr>
          <p:cNvPr id="10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10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29348EE-A1BF-437B-B582-DF42C9AAFCED}"/>
              </a:ext>
            </a:extLst>
          </p:cNvPr>
          <p:cNvSpPr txBox="1"/>
          <p:nvPr/>
        </p:nvSpPr>
        <p:spPr>
          <a:xfrm>
            <a:off x="13324466" y="2453258"/>
            <a:ext cx="913711" cy="56529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用户端</a:t>
            </a:r>
            <a:r>
              <a:rPr kumimoji="0" lang="en-US" altLang="zh-CN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</a:t>
            </a:r>
            <a:r>
              <a:rPr kumimoji="0" lang="zh-CN" altLang="en-US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原型图</a:t>
            </a:r>
            <a:endParaRPr kumimoji="0" lang="zh-CN" altLang="en-US" sz="5000" b="1" i="0" u="none" strike="noStrike" cap="none" spc="0" normalizeH="0" baseline="0" dirty="0">
              <a:ln>
                <a:noFill/>
              </a:ln>
              <a:solidFill>
                <a:schemeClr val="accent5">
                  <a:lumMod val="20000"/>
                  <a:lumOff val="8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2DDC83-32F5-40AA-A5B0-33F48F2D41ED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881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push dir="u"/>
      </p:transition>
    </mc:Choice>
    <mc:Fallback xmlns="">
      <p:transition spd="slow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3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/>
          <p:cNvSpPr/>
          <p:nvPr/>
        </p:nvSpPr>
        <p:spPr>
          <a:xfrm>
            <a:off x="1979990" y="1754642"/>
            <a:ext cx="13105643" cy="6361132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9171" tIns="84586" rIns="169171" bIns="84586" anchor="ctr"/>
          <a:lstStyle/>
          <a:p>
            <a:pPr algn="ctr"/>
            <a:endParaRPr lang="en-US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77177" y="7461749"/>
            <a:ext cx="8205566" cy="52322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1908594">
              <a:defRPr/>
            </a:pPr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开发端采用</a:t>
            </a:r>
            <a:r>
              <a: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，使用轻量级的网页与开发者交互</a:t>
            </a:r>
            <a:endParaRPr lang="en-US" altLang="zh-CN" sz="17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 defTabSz="1908594">
              <a:defRPr/>
            </a:pPr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配合高速的</a:t>
            </a:r>
            <a:r>
              <a: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5G</a:t>
            </a:r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网络，开发者轻松上手</a:t>
            </a:r>
            <a:endParaRPr lang="en-US" sz="17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Rectangle 21"/>
          <p:cNvSpPr/>
          <p:nvPr/>
        </p:nvSpPr>
        <p:spPr>
          <a:xfrm>
            <a:off x="677177" y="6732329"/>
            <a:ext cx="3097002" cy="44627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defTabSz="1908594">
              <a:defRPr/>
            </a:pPr>
            <a:r>
              <a:rPr lang="zh-CN" altLang="en-US" sz="29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开发端</a:t>
            </a:r>
            <a:r>
              <a:rPr lang="en-US" altLang="zh-CN" sz="29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</a:t>
            </a:r>
            <a:r>
              <a:rPr lang="zh-CN" altLang="en-US" sz="29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原型图</a:t>
            </a:r>
            <a:endParaRPr lang="en-US" sz="2900" b="1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Shape 772"/>
          <p:cNvSpPr txBox="1">
            <a:spLocks/>
          </p:cNvSpPr>
          <p:nvPr/>
        </p:nvSpPr>
        <p:spPr>
          <a:xfrm>
            <a:off x="16127644" y="8851059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11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F1E70F-513B-49AE-81E8-4801F47AEAD6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5356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/>
      <p:bldP spid="34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utoShape 1"/>
          <p:cNvSpPr>
            <a:spLocks/>
          </p:cNvSpPr>
          <p:nvPr/>
        </p:nvSpPr>
        <p:spPr bwMode="auto">
          <a:xfrm>
            <a:off x="1564348" y="3997392"/>
            <a:ext cx="13936927" cy="131689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defTabSz="452872">
              <a:lnSpc>
                <a:spcPct val="120000"/>
              </a:lnSpc>
              <a:spcBef>
                <a:spcPts val="1189"/>
              </a:spcBef>
              <a:defRPr/>
            </a:pPr>
            <a:r>
              <a:rPr lang="zh-CN" altLang="en-US" sz="4800" b="1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Lato" charset="0"/>
                <a:sym typeface="Lato" charset="0"/>
              </a:rPr>
              <a:t>那么我们是如何实现</a:t>
            </a:r>
            <a:endParaRPr lang="en-US" altLang="zh-CN" sz="4800" b="1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Lato" charset="0"/>
              <a:sym typeface="Lato" charset="0"/>
            </a:endParaRPr>
          </a:p>
          <a:p>
            <a:pPr defTabSz="452872">
              <a:lnSpc>
                <a:spcPct val="120000"/>
              </a:lnSpc>
              <a:spcBef>
                <a:spcPts val="1189"/>
              </a:spcBef>
              <a:defRPr/>
            </a:pPr>
            <a:r>
              <a:rPr lang="zh-CN" altLang="en-US" sz="4800" b="1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Lato" charset="0"/>
                <a:sym typeface="Lato" charset="0"/>
              </a:rPr>
              <a:t>应用的隐藏、拖拽与显示的呢？</a:t>
            </a:r>
            <a:endParaRPr lang="es-ES" sz="9600" b="1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Gill Sans" charset="0"/>
            </a:endParaRPr>
          </a:p>
        </p:txBody>
      </p:sp>
      <p:sp>
        <p:nvSpPr>
          <p:cNvPr id="33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12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E25C3E4-52A4-4DEE-95C9-C6DE6D5CDA05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64022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allAtOnce"/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Shape 1204"/>
          <p:cNvSpPr/>
          <p:nvPr/>
        </p:nvSpPr>
        <p:spPr>
          <a:xfrm>
            <a:off x="1196392" y="1937497"/>
            <a:ext cx="14672839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团队基于函数工作流与云数据库，实现了一个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Serverless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的产品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Demo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。当点击想要隐藏的部分时（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Demo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网页支持摄像头点击和功能点击），网页会向云函数发送表单进行请求，根据后端返回的结果执行相应操作。</a:t>
            </a:r>
            <a:endParaRPr sz="24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277337" y="3125468"/>
            <a:ext cx="11432549" cy="1410010"/>
            <a:chOff x="8302707" y="5248368"/>
            <a:chExt cx="16335253" cy="2019307"/>
          </a:xfrm>
        </p:grpSpPr>
        <p:sp>
          <p:nvSpPr>
            <p:cNvPr id="1207" name="Shape 1207"/>
            <p:cNvSpPr/>
            <p:nvPr/>
          </p:nvSpPr>
          <p:spPr>
            <a:xfrm>
              <a:off x="19319334" y="6079827"/>
              <a:ext cx="1187848" cy="1187848"/>
            </a:xfrm>
            <a:prstGeom prst="roundRect">
              <a:avLst>
                <a:gd name="adj" fmla="val 20667"/>
              </a:avLst>
            </a:prstGeom>
            <a:solidFill>
              <a:schemeClr val="accent1">
                <a:lumMod val="50000"/>
                <a:lumOff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08" name="Shape 1208"/>
            <p:cNvSpPr/>
            <p:nvPr/>
          </p:nvSpPr>
          <p:spPr>
            <a:xfrm>
              <a:off x="8302707" y="5248368"/>
              <a:ext cx="206228" cy="82369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7769375" y="6156166"/>
              <a:ext cx="4699077" cy="381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前端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UI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部分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9938883" y="6671860"/>
              <a:ext cx="4699077" cy="3966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1800" b="1">
                  <a:solidFill>
                    <a:srgbClr val="3E4147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b="0">
                  <a:solidFill>
                    <a:srgbClr val="000000"/>
                  </a:solidFill>
                </a:defRPr>
              </a:pPr>
              <a:r>
                <a:rPr lang="en-US" altLang="zh-CN" b="1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HTML+CSS+JavaScript</a:t>
              </a:r>
              <a:endParaRPr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1987540" y="5499412"/>
            <a:ext cx="4872811" cy="1344828"/>
            <a:chOff x="14528609" y="5059997"/>
            <a:chExt cx="6962453" cy="1925958"/>
          </a:xfrm>
        </p:grpSpPr>
        <p:sp>
          <p:nvSpPr>
            <p:cNvPr id="1212" name="Shape 1212"/>
            <p:cNvSpPr/>
            <p:nvPr/>
          </p:nvSpPr>
          <p:spPr>
            <a:xfrm>
              <a:off x="14528609" y="5059997"/>
              <a:ext cx="1187848" cy="1187848"/>
            </a:xfrm>
            <a:prstGeom prst="roundRect">
              <a:avLst>
                <a:gd name="adj" fmla="val 20667"/>
              </a:avLst>
            </a:pr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5022821" y="5248368"/>
              <a:ext cx="206228" cy="82369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5991838" y="5158369"/>
              <a:ext cx="4699077" cy="381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87B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后端代码部分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15" name="Shape 1215"/>
            <p:cNvSpPr/>
            <p:nvPr/>
          </p:nvSpPr>
          <p:spPr>
            <a:xfrm>
              <a:off x="16002203" y="5682574"/>
              <a:ext cx="5488859" cy="3966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1800" b="1">
                  <a:solidFill>
                    <a:srgbClr val="3E4147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b="0">
                  <a:solidFill>
                    <a:srgbClr val="000000"/>
                  </a:solidFill>
                </a:defRPr>
              </a:pPr>
              <a:r>
                <a:rPr lang="en-US" altLang="zh-CN" b="1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Python+FunctionGraph+APIG</a:t>
              </a:r>
              <a:endParaRPr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5919449" y="6104408"/>
              <a:ext cx="5204099" cy="8815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使用函数工作流托管代码，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  <a:p>
              <a:pPr algn="l"/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节约开发时间，提升应用弹性</a:t>
              </a:r>
              <a:endPara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1987540" y="7173137"/>
            <a:ext cx="5078085" cy="1032395"/>
            <a:chOff x="14528609" y="8389120"/>
            <a:chExt cx="7255756" cy="1478517"/>
          </a:xfrm>
        </p:grpSpPr>
        <p:sp>
          <p:nvSpPr>
            <p:cNvPr id="1222" name="Shape 1222"/>
            <p:cNvSpPr/>
            <p:nvPr/>
          </p:nvSpPr>
          <p:spPr>
            <a:xfrm>
              <a:off x="14528609" y="8389120"/>
              <a:ext cx="1187848" cy="1187848"/>
            </a:xfrm>
            <a:prstGeom prst="roundRect">
              <a:avLst>
                <a:gd name="adj" fmla="val 20667"/>
              </a:avLst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23" name="Shape 1223"/>
            <p:cNvSpPr/>
            <p:nvPr/>
          </p:nvSpPr>
          <p:spPr>
            <a:xfrm>
              <a:off x="14665333" y="8577491"/>
              <a:ext cx="903389" cy="82369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24" name="Shape 1224"/>
            <p:cNvSpPr/>
            <p:nvPr/>
          </p:nvSpPr>
          <p:spPr>
            <a:xfrm>
              <a:off x="15989504" y="8496002"/>
              <a:ext cx="4699077" cy="381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FF860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数据库部分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25" name="Shape 1225"/>
            <p:cNvSpPr/>
            <p:nvPr/>
          </p:nvSpPr>
          <p:spPr>
            <a:xfrm>
              <a:off x="16002204" y="8894308"/>
              <a:ext cx="5782161" cy="3966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1800" b="1">
                  <a:solidFill>
                    <a:srgbClr val="3E4147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b="0">
                  <a:solidFill>
                    <a:srgbClr val="000000"/>
                  </a:solidFill>
                </a:defRPr>
              </a:pPr>
              <a:r>
                <a:rPr lang="zh-CN" alt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云数据库</a:t>
              </a:r>
              <a:r>
                <a:rPr lang="en-US" altLang="zh-CN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RDS</a:t>
              </a:r>
              <a:endParaRPr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5853181" y="9360747"/>
              <a:ext cx="5204099" cy="506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使用云数据库，增强数据库可维护性</a:t>
              </a:r>
              <a:endPara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</p:grpSp>
      <p:sp>
        <p:nvSpPr>
          <p:cNvPr id="31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13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CBC823A8-E2D9-418E-A561-7578E6A9A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92" y="3382941"/>
            <a:ext cx="10458269" cy="501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32399C0-7375-4A6D-B5E8-95AD8BF83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739" y="3433453"/>
            <a:ext cx="10298922" cy="488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9C3C55C0-BDE2-42A8-9626-0BF7E310F0D5}"/>
              </a:ext>
            </a:extLst>
          </p:cNvPr>
          <p:cNvSpPr/>
          <p:nvPr/>
        </p:nvSpPr>
        <p:spPr>
          <a:xfrm>
            <a:off x="12974898" y="4480917"/>
            <a:ext cx="364219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使用函数工作流托管代码，</a:t>
            </a:r>
            <a:endParaRPr lang="en-US" altLang="zh-CN" sz="17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algn="l"/>
            <a:r>
              <a:rPr lang="zh-CN" alt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节约开发时间，提升应用弹性</a:t>
            </a:r>
            <a:endParaRPr lang="zh-CN" altLang="en-US" sz="17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1D9EBE0-B769-4677-A414-C1A87EC6AFA1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5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5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5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6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6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100"/>
                            </p:stCondLst>
                            <p:childTnLst>
                              <p:par>
                                <p:cTn id="42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4" grpId="4" animBg="1" advAuto="0"/>
      <p:bldP spid="36" grpId="0"/>
      <p:bldP spid="3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4" name="coal_train-2560x1440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43"/>
          <a:stretch/>
        </p:blipFill>
        <p:spPr>
          <a:xfrm>
            <a:off x="1210898" y="3370077"/>
            <a:ext cx="14656381" cy="5462321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>
            <a:miter lim="400000"/>
          </a:ln>
        </p:spPr>
      </p:pic>
      <p:sp>
        <p:nvSpPr>
          <p:cNvPr id="1548" name="Shape 1548"/>
          <p:cNvSpPr/>
          <p:nvPr/>
        </p:nvSpPr>
        <p:spPr>
          <a:xfrm>
            <a:off x="1194440" y="1580073"/>
            <a:ext cx="14672839" cy="1261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对于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WebApp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而言，仅需将相应部分的前端</a:t>
            </a:r>
            <a:r>
              <a:rPr lang="en-US" altLang="zh-CN" sz="24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css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部分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"display"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参数改成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"none"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，其他的通过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"inline-block"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等进行位置调整即可；</a:t>
            </a:r>
            <a:endParaRPr lang="en-US" altLang="zh-CN" sz="24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对于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iOS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和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Android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使用面向对象语言编写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App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前端时，前端的修改就更为容易和简便。</a:t>
            </a:r>
            <a:endParaRPr sz="24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549" name="Shape 1549"/>
          <p:cNvSpPr/>
          <p:nvPr/>
        </p:nvSpPr>
        <p:spPr>
          <a:xfrm>
            <a:off x="1205829" y="3017997"/>
            <a:ext cx="14654106" cy="652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4669"/>
                </a:lnTo>
                <a:lnTo>
                  <a:pt x="1469" y="14669"/>
                </a:lnTo>
                <a:lnTo>
                  <a:pt x="1733" y="21600"/>
                </a:lnTo>
                <a:lnTo>
                  <a:pt x="1998" y="14669"/>
                </a:lnTo>
                <a:lnTo>
                  <a:pt x="21600" y="14669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50" name="Shape 1550"/>
          <p:cNvSpPr/>
          <p:nvPr/>
        </p:nvSpPr>
        <p:spPr>
          <a:xfrm>
            <a:off x="1486714" y="3104039"/>
            <a:ext cx="13919274" cy="266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endParaRPr sz="1700" b="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14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8A7731F-9121-47AA-A17D-D7E71AE0EB7E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8" grpId="0" animBg="1"/>
      <p:bldP spid="1549" grpId="0" animBg="1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1412"/>
          <p:cNvSpPr/>
          <p:nvPr/>
        </p:nvSpPr>
        <p:spPr>
          <a:xfrm>
            <a:off x="9021198" y="1750609"/>
            <a:ext cx="7652546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函数工作流是一个用来协调多个分布式任务执行的全托管 </a:t>
            </a: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Serverless 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云服务，简化了开发和运行业务流程所需要的任务协调、状态管理以及错误处理等繁琐工作，让用户更好地专注业务逻辑开发。</a:t>
            </a:r>
            <a:endParaRPr lang="en-US" altLang="zh-CN" sz="20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algn="l" defTabSz="452872">
              <a:spcBef>
                <a:spcPts val="1189"/>
              </a:spcBef>
              <a:defRPr sz="1800"/>
            </a:pP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Demo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的后端采用函数工作流托管服务，添加</a:t>
            </a: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APIG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触发器供前端调用。</a:t>
            </a:r>
            <a:endParaRPr sz="20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48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15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D2032357-2C2D-4EF1-8B52-70CBE2B66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81" y="1750609"/>
            <a:ext cx="8475098" cy="437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A069D19D-B5AA-4F7D-AD15-89516C071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327" y="4313473"/>
            <a:ext cx="7652546" cy="384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6BAC2D9A-4E15-400A-B755-AF47541DE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52" y="6236050"/>
            <a:ext cx="8509227" cy="115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Shape 1412">
            <a:extLst>
              <a:ext uri="{FF2B5EF4-FFF2-40B4-BE49-F238E27FC236}">
                <a16:creationId xmlns:a16="http://schemas.microsoft.com/office/drawing/2014/main" id="{E9F92D6C-DDFB-4438-8640-FCD5D23D342F}"/>
              </a:ext>
            </a:extLst>
          </p:cNvPr>
          <p:cNvSpPr/>
          <p:nvPr/>
        </p:nvSpPr>
        <p:spPr>
          <a:xfrm>
            <a:off x="2671197" y="7782348"/>
            <a:ext cx="6195781" cy="13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云数据库</a:t>
            </a: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RDS 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是一种基于云计算平台的在线云数据库服务。</a:t>
            </a:r>
            <a:endParaRPr lang="en-US" altLang="zh-CN" sz="2000" dirty="0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 本</a:t>
            </a: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Demo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的数据库采用云数据库</a:t>
            </a:r>
            <a:r>
              <a:rPr lang="en-US" altLang="zh-CN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RDS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，通过</a:t>
            </a:r>
            <a:r>
              <a:rPr lang="en-US" altLang="zh-CN" sz="2000" dirty="0" err="1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PyMySQL</a:t>
            </a:r>
            <a:r>
              <a:rPr lang="zh-CN" altLang="en-US" sz="2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与后端连接，实现数据的增删改查。</a:t>
            </a:r>
            <a:endParaRPr sz="2000" dirty="0"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DC35C29-4F73-4E9F-88B0-DB194A552322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50" grpId="0" animBg="1"/>
      <p:bldP spid="5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852648" y="2460280"/>
            <a:ext cx="2520089" cy="2904071"/>
            <a:chOff x="8362480" y="3523424"/>
            <a:chExt cx="3600797" cy="4158988"/>
          </a:xfrm>
        </p:grpSpPr>
        <p:sp>
          <p:nvSpPr>
            <p:cNvPr id="42" name="Freeform 1"/>
            <p:cNvSpPr>
              <a:spLocks noChangeArrowheads="1"/>
            </p:cNvSpPr>
            <p:nvPr/>
          </p:nvSpPr>
          <p:spPr bwMode="auto">
            <a:xfrm>
              <a:off x="8362480" y="3523424"/>
              <a:ext cx="3600797" cy="4158988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193330" y="4074844"/>
              <a:ext cx="1904313" cy="2688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S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475577" y="2460280"/>
            <a:ext cx="2520089" cy="2904071"/>
            <a:chOff x="12110219" y="3523424"/>
            <a:chExt cx="3600797" cy="4158988"/>
          </a:xfrm>
        </p:grpSpPr>
        <p:sp>
          <p:nvSpPr>
            <p:cNvPr id="43" name="Freeform 1"/>
            <p:cNvSpPr>
              <a:spLocks noChangeArrowheads="1"/>
            </p:cNvSpPr>
            <p:nvPr/>
          </p:nvSpPr>
          <p:spPr bwMode="auto">
            <a:xfrm>
              <a:off x="12110219" y="3523424"/>
              <a:ext cx="3600797" cy="4158988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2597884" y="4148110"/>
              <a:ext cx="2569742" cy="2688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W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852648" y="5364351"/>
            <a:ext cx="2520089" cy="2904071"/>
            <a:chOff x="8362480" y="7682412"/>
            <a:chExt cx="3600797" cy="4158988"/>
          </a:xfrm>
        </p:grpSpPr>
        <p:sp>
          <p:nvSpPr>
            <p:cNvPr id="44" name="Freeform 1"/>
            <p:cNvSpPr>
              <a:spLocks noChangeArrowheads="1"/>
            </p:cNvSpPr>
            <p:nvPr/>
          </p:nvSpPr>
          <p:spPr bwMode="auto">
            <a:xfrm>
              <a:off x="8362480" y="7682412"/>
              <a:ext cx="3600797" cy="4158988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9219880" y="8284144"/>
              <a:ext cx="1904313" cy="2688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O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475577" y="5364351"/>
            <a:ext cx="2520089" cy="2904071"/>
            <a:chOff x="12110219" y="7682412"/>
            <a:chExt cx="3600797" cy="4158988"/>
          </a:xfrm>
        </p:grpSpPr>
        <p:sp>
          <p:nvSpPr>
            <p:cNvPr id="45" name="Freeform 1"/>
            <p:cNvSpPr>
              <a:spLocks noChangeArrowheads="1"/>
            </p:cNvSpPr>
            <p:nvPr/>
          </p:nvSpPr>
          <p:spPr bwMode="auto">
            <a:xfrm>
              <a:off x="12110219" y="7682412"/>
              <a:ext cx="3600797" cy="4158988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2907670" y="8282003"/>
              <a:ext cx="1904313" cy="2688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T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443519" y="6076013"/>
            <a:ext cx="5672594" cy="2673509"/>
            <a:chOff x="2062553" y="8701599"/>
            <a:chExt cx="8105213" cy="3828794"/>
          </a:xfrm>
        </p:grpSpPr>
        <p:sp>
          <p:nvSpPr>
            <p:cNvPr id="47" name="Freeform 1"/>
            <p:cNvSpPr>
              <a:spLocks noChangeArrowheads="1"/>
            </p:cNvSpPr>
            <p:nvPr/>
          </p:nvSpPr>
          <p:spPr bwMode="auto">
            <a:xfrm>
              <a:off x="2062553" y="9127136"/>
              <a:ext cx="1388263" cy="1603470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91382" y="8701599"/>
              <a:ext cx="4764553" cy="9035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Opportunities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52650" y="9605105"/>
              <a:ext cx="3929648" cy="2380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全新的模式与流程，无类似产品。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全新的需求，未实现过的功能。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互联网和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5G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的发展，国家政策支持。</a:t>
              </a:r>
              <a:endParaRPr 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  <p:grpSp>
          <p:nvGrpSpPr>
            <p:cNvPr id="66" name="Group 45"/>
            <p:cNvGrpSpPr/>
            <p:nvPr/>
          </p:nvGrpSpPr>
          <p:grpSpPr>
            <a:xfrm flipV="1">
              <a:off x="2595320" y="10730503"/>
              <a:ext cx="7572446" cy="1799890"/>
              <a:chOff x="2751796" y="2924341"/>
              <a:chExt cx="7572446" cy="1550438"/>
            </a:xfrm>
          </p:grpSpPr>
          <p:cxnSp>
            <p:nvCxnSpPr>
              <p:cNvPr id="67" name="Straight Connector 46"/>
              <p:cNvCxnSpPr/>
              <p:nvPr/>
            </p:nvCxnSpPr>
            <p:spPr>
              <a:xfrm flipH="1">
                <a:off x="2918048" y="2924341"/>
                <a:ext cx="7406194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47"/>
              <p:cNvCxnSpPr>
                <a:stCxn id="47" idx="1"/>
              </p:cNvCxnSpPr>
              <p:nvPr/>
            </p:nvCxnSpPr>
            <p:spPr>
              <a:xfrm flipV="1">
                <a:off x="2751796" y="2924341"/>
                <a:ext cx="4888" cy="1550438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48"/>
              <p:cNvCxnSpPr/>
              <p:nvPr/>
            </p:nvCxnSpPr>
            <p:spPr>
              <a:xfrm flipV="1">
                <a:off x="10324242" y="2924341"/>
                <a:ext cx="0" cy="599083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Freeform 204"/>
            <p:cNvSpPr>
              <a:spLocks noEditPoints="1"/>
            </p:cNvSpPr>
            <p:nvPr/>
          </p:nvSpPr>
          <p:spPr bwMode="auto">
            <a:xfrm>
              <a:off x="2293420" y="9572812"/>
              <a:ext cx="936302" cy="622785"/>
            </a:xfrm>
            <a:custGeom>
              <a:avLst/>
              <a:gdLst/>
              <a:ahLst/>
              <a:cxnLst>
                <a:cxn ang="0">
                  <a:pos x="86" y="15"/>
                </a:cxn>
                <a:cxn ang="0">
                  <a:pos x="44" y="29"/>
                </a:cxn>
                <a:cxn ang="0">
                  <a:pos x="43" y="29"/>
                </a:cxn>
                <a:cxn ang="0">
                  <a:pos x="43" y="29"/>
                </a:cxn>
                <a:cxn ang="0">
                  <a:pos x="18" y="21"/>
                </a:cxn>
                <a:cxn ang="0">
                  <a:pos x="14" y="32"/>
                </a:cxn>
                <a:cxn ang="0">
                  <a:pos x="17" y="36"/>
                </a:cxn>
                <a:cxn ang="0">
                  <a:pos x="15" y="40"/>
                </a:cxn>
                <a:cxn ang="0">
                  <a:pos x="17" y="56"/>
                </a:cxn>
                <a:cxn ang="0">
                  <a:pos x="16" y="57"/>
                </a:cxn>
                <a:cxn ang="0">
                  <a:pos x="16" y="58"/>
                </a:cxn>
                <a:cxn ang="0">
                  <a:pos x="8" y="58"/>
                </a:cxn>
                <a:cxn ang="0">
                  <a:pos x="7" y="57"/>
                </a:cxn>
                <a:cxn ang="0">
                  <a:pos x="7" y="56"/>
                </a:cxn>
                <a:cxn ang="0">
                  <a:pos x="9" y="40"/>
                </a:cxn>
                <a:cxn ang="0">
                  <a:pos x="7" y="36"/>
                </a:cxn>
                <a:cxn ang="0">
                  <a:pos x="10" y="32"/>
                </a:cxn>
                <a:cxn ang="0">
                  <a:pos x="13" y="19"/>
                </a:cxn>
                <a:cxn ang="0">
                  <a:pos x="1" y="15"/>
                </a:cxn>
                <a:cxn ang="0">
                  <a:pos x="0" y="14"/>
                </a:cxn>
                <a:cxn ang="0">
                  <a:pos x="1" y="13"/>
                </a:cxn>
                <a:cxn ang="0">
                  <a:pos x="43" y="0"/>
                </a:cxn>
                <a:cxn ang="0">
                  <a:pos x="43" y="0"/>
                </a:cxn>
                <a:cxn ang="0">
                  <a:pos x="44" y="0"/>
                </a:cxn>
                <a:cxn ang="0">
                  <a:pos x="86" y="13"/>
                </a:cxn>
                <a:cxn ang="0">
                  <a:pos x="87" y="14"/>
                </a:cxn>
                <a:cxn ang="0">
                  <a:pos x="86" y="15"/>
                </a:cxn>
                <a:cxn ang="0">
                  <a:pos x="68" y="38"/>
                </a:cxn>
                <a:cxn ang="0">
                  <a:pos x="43" y="48"/>
                </a:cxn>
                <a:cxn ang="0">
                  <a:pos x="19" y="38"/>
                </a:cxn>
                <a:cxn ang="0">
                  <a:pos x="20" y="26"/>
                </a:cxn>
                <a:cxn ang="0">
                  <a:pos x="42" y="33"/>
                </a:cxn>
                <a:cxn ang="0">
                  <a:pos x="43" y="34"/>
                </a:cxn>
                <a:cxn ang="0">
                  <a:pos x="45" y="33"/>
                </a:cxn>
                <a:cxn ang="0">
                  <a:pos x="67" y="26"/>
                </a:cxn>
                <a:cxn ang="0">
                  <a:pos x="68" y="38"/>
                </a:cxn>
              </a:cxnLst>
              <a:rect l="0" t="0" r="r" b="b"/>
              <a:pathLst>
                <a:path w="87" h="58">
                  <a:moveTo>
                    <a:pt x="86" y="15"/>
                  </a:move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3"/>
                    <a:pt x="15" y="27"/>
                    <a:pt x="14" y="32"/>
                  </a:cubicBezTo>
                  <a:cubicBezTo>
                    <a:pt x="16" y="33"/>
                    <a:pt x="17" y="34"/>
                    <a:pt x="17" y="36"/>
                  </a:cubicBezTo>
                  <a:cubicBezTo>
                    <a:pt x="17" y="38"/>
                    <a:pt x="16" y="39"/>
                    <a:pt x="15" y="40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6" y="57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7" y="57"/>
                  </a:cubicBezTo>
                  <a:cubicBezTo>
                    <a:pt x="7" y="57"/>
                    <a:pt x="7" y="57"/>
                    <a:pt x="7" y="56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8" y="39"/>
                    <a:pt x="7" y="38"/>
                    <a:pt x="7" y="36"/>
                  </a:cubicBezTo>
                  <a:cubicBezTo>
                    <a:pt x="7" y="34"/>
                    <a:pt x="8" y="33"/>
                    <a:pt x="10" y="32"/>
                  </a:cubicBezTo>
                  <a:cubicBezTo>
                    <a:pt x="10" y="27"/>
                    <a:pt x="11" y="23"/>
                    <a:pt x="13" y="19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0" y="14"/>
                    <a:pt x="0" y="13"/>
                    <a:pt x="1" y="1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7" y="13"/>
                    <a:pt x="87" y="14"/>
                    <a:pt x="87" y="14"/>
                  </a:cubicBezTo>
                  <a:cubicBezTo>
                    <a:pt x="87" y="15"/>
                    <a:pt x="87" y="15"/>
                    <a:pt x="86" y="15"/>
                  </a:cubicBezTo>
                  <a:close/>
                  <a:moveTo>
                    <a:pt x="68" y="38"/>
                  </a:moveTo>
                  <a:cubicBezTo>
                    <a:pt x="68" y="44"/>
                    <a:pt x="57" y="48"/>
                    <a:pt x="43" y="48"/>
                  </a:cubicBezTo>
                  <a:cubicBezTo>
                    <a:pt x="30" y="48"/>
                    <a:pt x="19" y="44"/>
                    <a:pt x="19" y="3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2" y="33"/>
                    <a:pt x="43" y="34"/>
                    <a:pt x="43" y="34"/>
                  </a:cubicBezTo>
                  <a:cubicBezTo>
                    <a:pt x="44" y="34"/>
                    <a:pt x="45" y="33"/>
                    <a:pt x="45" y="33"/>
                  </a:cubicBezTo>
                  <a:cubicBezTo>
                    <a:pt x="67" y="26"/>
                    <a:pt x="67" y="26"/>
                    <a:pt x="67" y="26"/>
                  </a:cubicBezTo>
                  <a:lnTo>
                    <a:pt x="68" y="38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714173" y="6155824"/>
            <a:ext cx="5865234" cy="2593697"/>
            <a:chOff x="13879972" y="8815899"/>
            <a:chExt cx="8380464" cy="3714494"/>
          </a:xfrm>
        </p:grpSpPr>
        <p:sp>
          <p:nvSpPr>
            <p:cNvPr id="49" name="Freeform 1"/>
            <p:cNvSpPr>
              <a:spLocks noChangeArrowheads="1"/>
            </p:cNvSpPr>
            <p:nvPr/>
          </p:nvSpPr>
          <p:spPr bwMode="auto">
            <a:xfrm>
              <a:off x="20872173" y="9127136"/>
              <a:ext cx="1388263" cy="1603470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005102" y="8815899"/>
              <a:ext cx="2677971" cy="9035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Threats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6754379" y="9662257"/>
              <a:ext cx="3928693" cy="2005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规则制定不完善，可能被找到规则漏洞。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会对既定市场和已存在的规定会产生冲击，形成行业竞争。</a:t>
              </a:r>
              <a:endParaRPr 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  <p:grpSp>
          <p:nvGrpSpPr>
            <p:cNvPr id="70" name="Group 51"/>
            <p:cNvGrpSpPr/>
            <p:nvPr/>
          </p:nvGrpSpPr>
          <p:grpSpPr>
            <a:xfrm flipH="1" flipV="1">
              <a:off x="13879972" y="10730503"/>
              <a:ext cx="7715545" cy="1799890"/>
              <a:chOff x="2913160" y="2924341"/>
              <a:chExt cx="7411082" cy="1550438"/>
            </a:xfrm>
          </p:grpSpPr>
          <p:cxnSp>
            <p:nvCxnSpPr>
              <p:cNvPr id="71" name="Straight Connector 52"/>
              <p:cNvCxnSpPr/>
              <p:nvPr/>
            </p:nvCxnSpPr>
            <p:spPr>
              <a:xfrm flipH="1">
                <a:off x="2918048" y="2924341"/>
                <a:ext cx="7406194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54"/>
              <p:cNvCxnSpPr/>
              <p:nvPr/>
            </p:nvCxnSpPr>
            <p:spPr>
              <a:xfrm flipV="1">
                <a:off x="2913160" y="2924341"/>
                <a:ext cx="4888" cy="1550438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57"/>
              <p:cNvCxnSpPr/>
              <p:nvPr/>
            </p:nvCxnSpPr>
            <p:spPr>
              <a:xfrm flipV="1">
                <a:off x="10324242" y="2924341"/>
                <a:ext cx="0" cy="599083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Freeform 154"/>
            <p:cNvSpPr>
              <a:spLocks noEditPoints="1"/>
            </p:cNvSpPr>
            <p:nvPr/>
          </p:nvSpPr>
          <p:spPr bwMode="auto">
            <a:xfrm>
              <a:off x="21183613" y="9507419"/>
              <a:ext cx="677322" cy="732395"/>
            </a:xfrm>
            <a:custGeom>
              <a:avLst/>
              <a:gdLst/>
              <a:ahLst/>
              <a:cxnLst>
                <a:cxn ang="0">
                  <a:pos x="58" y="58"/>
                </a:cxn>
                <a:cxn ang="0">
                  <a:pos x="41" y="58"/>
                </a:cxn>
                <a:cxn ang="0">
                  <a:pos x="31" y="68"/>
                </a:cxn>
                <a:cxn ang="0">
                  <a:pos x="22" y="58"/>
                </a:cxn>
                <a:cxn ang="0">
                  <a:pos x="5" y="58"/>
                </a:cxn>
                <a:cxn ang="0">
                  <a:pos x="0" y="53"/>
                </a:cxn>
                <a:cxn ang="0">
                  <a:pos x="12" y="22"/>
                </a:cxn>
                <a:cxn ang="0">
                  <a:pos x="28" y="5"/>
                </a:cxn>
                <a:cxn ang="0">
                  <a:pos x="28" y="3"/>
                </a:cxn>
                <a:cxn ang="0">
                  <a:pos x="31" y="0"/>
                </a:cxn>
                <a:cxn ang="0">
                  <a:pos x="35" y="3"/>
                </a:cxn>
                <a:cxn ang="0">
                  <a:pos x="35" y="5"/>
                </a:cxn>
                <a:cxn ang="0">
                  <a:pos x="51" y="22"/>
                </a:cxn>
                <a:cxn ang="0">
                  <a:pos x="63" y="53"/>
                </a:cxn>
                <a:cxn ang="0">
                  <a:pos x="58" y="58"/>
                </a:cxn>
                <a:cxn ang="0">
                  <a:pos x="31" y="63"/>
                </a:cxn>
                <a:cxn ang="0">
                  <a:pos x="26" y="58"/>
                </a:cxn>
                <a:cxn ang="0">
                  <a:pos x="25" y="57"/>
                </a:cxn>
                <a:cxn ang="0">
                  <a:pos x="25" y="58"/>
                </a:cxn>
                <a:cxn ang="0">
                  <a:pos x="31" y="65"/>
                </a:cxn>
                <a:cxn ang="0">
                  <a:pos x="32" y="64"/>
                </a:cxn>
                <a:cxn ang="0">
                  <a:pos x="31" y="63"/>
                </a:cxn>
              </a:cxnLst>
              <a:rect l="0" t="0" r="r" b="b"/>
              <a:pathLst>
                <a:path w="63" h="68">
                  <a:moveTo>
                    <a:pt x="58" y="58"/>
                  </a:moveTo>
                  <a:cubicBezTo>
                    <a:pt x="41" y="58"/>
                    <a:pt x="41" y="58"/>
                    <a:pt x="41" y="58"/>
                  </a:cubicBezTo>
                  <a:cubicBezTo>
                    <a:pt x="41" y="63"/>
                    <a:pt x="37" y="68"/>
                    <a:pt x="31" y="68"/>
                  </a:cubicBezTo>
                  <a:cubicBezTo>
                    <a:pt x="26" y="68"/>
                    <a:pt x="22" y="63"/>
                    <a:pt x="22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2" y="58"/>
                    <a:pt x="0" y="56"/>
                    <a:pt x="0" y="53"/>
                  </a:cubicBezTo>
                  <a:cubicBezTo>
                    <a:pt x="5" y="48"/>
                    <a:pt x="12" y="40"/>
                    <a:pt x="12" y="22"/>
                  </a:cubicBezTo>
                  <a:cubicBezTo>
                    <a:pt x="12" y="14"/>
                    <a:pt x="18" y="6"/>
                    <a:pt x="28" y="5"/>
                  </a:cubicBezTo>
                  <a:cubicBezTo>
                    <a:pt x="28" y="4"/>
                    <a:pt x="28" y="4"/>
                    <a:pt x="28" y="3"/>
                  </a:cubicBezTo>
                  <a:cubicBezTo>
                    <a:pt x="28" y="1"/>
                    <a:pt x="29" y="0"/>
                    <a:pt x="31" y="0"/>
                  </a:cubicBezTo>
                  <a:cubicBezTo>
                    <a:pt x="33" y="0"/>
                    <a:pt x="35" y="1"/>
                    <a:pt x="35" y="3"/>
                  </a:cubicBezTo>
                  <a:cubicBezTo>
                    <a:pt x="35" y="4"/>
                    <a:pt x="35" y="4"/>
                    <a:pt x="35" y="5"/>
                  </a:cubicBezTo>
                  <a:cubicBezTo>
                    <a:pt x="45" y="6"/>
                    <a:pt x="51" y="14"/>
                    <a:pt x="51" y="22"/>
                  </a:cubicBezTo>
                  <a:cubicBezTo>
                    <a:pt x="51" y="40"/>
                    <a:pt x="57" y="48"/>
                    <a:pt x="63" y="53"/>
                  </a:cubicBezTo>
                  <a:cubicBezTo>
                    <a:pt x="63" y="56"/>
                    <a:pt x="61" y="58"/>
                    <a:pt x="58" y="58"/>
                  </a:cubicBezTo>
                  <a:close/>
                  <a:moveTo>
                    <a:pt x="31" y="63"/>
                  </a:moveTo>
                  <a:cubicBezTo>
                    <a:pt x="28" y="63"/>
                    <a:pt x="26" y="61"/>
                    <a:pt x="26" y="58"/>
                  </a:cubicBezTo>
                  <a:cubicBezTo>
                    <a:pt x="26" y="58"/>
                    <a:pt x="26" y="57"/>
                    <a:pt x="25" y="57"/>
                  </a:cubicBezTo>
                  <a:cubicBezTo>
                    <a:pt x="25" y="57"/>
                    <a:pt x="25" y="58"/>
                    <a:pt x="25" y="58"/>
                  </a:cubicBezTo>
                  <a:cubicBezTo>
                    <a:pt x="25" y="62"/>
                    <a:pt x="28" y="65"/>
                    <a:pt x="31" y="65"/>
                  </a:cubicBezTo>
                  <a:cubicBezTo>
                    <a:pt x="32" y="65"/>
                    <a:pt x="32" y="64"/>
                    <a:pt x="32" y="64"/>
                  </a:cubicBezTo>
                  <a:cubicBezTo>
                    <a:pt x="32" y="64"/>
                    <a:pt x="32" y="63"/>
                    <a:pt x="31" y="6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9714173" y="2041963"/>
            <a:ext cx="5865234" cy="2706121"/>
            <a:chOff x="13879972" y="2924342"/>
            <a:chExt cx="8380464" cy="3875499"/>
          </a:xfrm>
        </p:grpSpPr>
        <p:sp>
          <p:nvSpPr>
            <p:cNvPr id="48" name="Freeform 1"/>
            <p:cNvSpPr>
              <a:spLocks noChangeArrowheads="1"/>
            </p:cNvSpPr>
            <p:nvPr/>
          </p:nvSpPr>
          <p:spPr bwMode="auto">
            <a:xfrm>
              <a:off x="20872173" y="4681518"/>
              <a:ext cx="1388263" cy="1603470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183791" y="4265471"/>
              <a:ext cx="3500237" cy="9035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Weakness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6754379" y="5168978"/>
              <a:ext cx="3929648" cy="1630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市场占有不能得到保障。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新的模式需要新的适应过程，周期较长。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开发者不配合。</a:t>
              </a:r>
              <a:endParaRPr 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  <p:grpSp>
          <p:nvGrpSpPr>
            <p:cNvPr id="62" name="Group 64"/>
            <p:cNvGrpSpPr/>
            <p:nvPr/>
          </p:nvGrpSpPr>
          <p:grpSpPr>
            <a:xfrm flipH="1">
              <a:off x="13879972" y="2924342"/>
              <a:ext cx="7715545" cy="1757177"/>
              <a:chOff x="2918048" y="2924341"/>
              <a:chExt cx="7406194" cy="1757177"/>
            </a:xfrm>
          </p:grpSpPr>
          <p:cxnSp>
            <p:nvCxnSpPr>
              <p:cNvPr id="63" name="Straight Connector 65"/>
              <p:cNvCxnSpPr/>
              <p:nvPr/>
            </p:nvCxnSpPr>
            <p:spPr>
              <a:xfrm flipH="1">
                <a:off x="2918048" y="2924341"/>
                <a:ext cx="7406194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6"/>
              <p:cNvCxnSpPr/>
              <p:nvPr/>
            </p:nvCxnSpPr>
            <p:spPr>
              <a:xfrm flipV="1">
                <a:off x="2918048" y="2924341"/>
                <a:ext cx="0" cy="175717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7"/>
              <p:cNvCxnSpPr/>
              <p:nvPr/>
            </p:nvCxnSpPr>
            <p:spPr>
              <a:xfrm flipV="1">
                <a:off x="10324242" y="2924341"/>
                <a:ext cx="0" cy="599083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Freeform 166"/>
            <p:cNvSpPr>
              <a:spLocks noEditPoints="1"/>
            </p:cNvSpPr>
            <p:nvPr/>
          </p:nvSpPr>
          <p:spPr bwMode="auto">
            <a:xfrm>
              <a:off x="21167196" y="5080751"/>
              <a:ext cx="730459" cy="736118"/>
            </a:xfrm>
            <a:custGeom>
              <a:avLst/>
              <a:gdLst/>
              <a:ahLst/>
              <a:cxnLst>
                <a:cxn ang="0">
                  <a:pos x="1" y="42"/>
                </a:cxn>
                <a:cxn ang="0">
                  <a:pos x="1" y="40"/>
                </a:cxn>
                <a:cxn ang="0">
                  <a:pos x="14" y="41"/>
                </a:cxn>
                <a:cxn ang="0">
                  <a:pos x="30" y="19"/>
                </a:cxn>
                <a:cxn ang="0">
                  <a:pos x="17" y="8"/>
                </a:cxn>
                <a:cxn ang="0">
                  <a:pos x="9" y="14"/>
                </a:cxn>
                <a:cxn ang="0">
                  <a:pos x="9" y="19"/>
                </a:cxn>
                <a:cxn ang="0">
                  <a:pos x="18" y="39"/>
                </a:cxn>
                <a:cxn ang="0">
                  <a:pos x="4" y="24"/>
                </a:cxn>
                <a:cxn ang="0">
                  <a:pos x="4" y="9"/>
                </a:cxn>
                <a:cxn ang="0">
                  <a:pos x="17" y="0"/>
                </a:cxn>
                <a:cxn ang="0">
                  <a:pos x="37" y="16"/>
                </a:cxn>
                <a:cxn ang="0">
                  <a:pos x="30" y="19"/>
                </a:cxn>
                <a:cxn ang="0">
                  <a:pos x="6" y="58"/>
                </a:cxn>
                <a:cxn ang="0">
                  <a:pos x="5" y="56"/>
                </a:cxn>
                <a:cxn ang="0">
                  <a:pos x="16" y="46"/>
                </a:cxn>
                <a:cxn ang="0">
                  <a:pos x="7" y="58"/>
                </a:cxn>
                <a:cxn ang="0">
                  <a:pos x="22" y="63"/>
                </a:cxn>
                <a:cxn ang="0">
                  <a:pos x="20" y="49"/>
                </a:cxn>
                <a:cxn ang="0">
                  <a:pos x="23" y="49"/>
                </a:cxn>
                <a:cxn ang="0">
                  <a:pos x="59" y="54"/>
                </a:cxn>
                <a:cxn ang="0">
                  <a:pos x="46" y="62"/>
                </a:cxn>
                <a:cxn ang="0">
                  <a:pos x="25" y="46"/>
                </a:cxn>
                <a:cxn ang="0">
                  <a:pos x="33" y="43"/>
                </a:cxn>
                <a:cxn ang="0">
                  <a:pos x="48" y="54"/>
                </a:cxn>
                <a:cxn ang="0">
                  <a:pos x="55" y="46"/>
                </a:cxn>
                <a:cxn ang="0">
                  <a:pos x="44" y="33"/>
                </a:cxn>
                <a:cxn ang="0">
                  <a:pos x="46" y="25"/>
                </a:cxn>
                <a:cxn ang="0">
                  <a:pos x="62" y="46"/>
                </a:cxn>
                <a:cxn ang="0">
                  <a:pos x="42" y="13"/>
                </a:cxn>
                <a:cxn ang="0">
                  <a:pos x="40" y="13"/>
                </a:cxn>
                <a:cxn ang="0">
                  <a:pos x="41" y="0"/>
                </a:cxn>
                <a:cxn ang="0">
                  <a:pos x="42" y="13"/>
                </a:cxn>
                <a:cxn ang="0">
                  <a:pos x="47" y="17"/>
                </a:cxn>
                <a:cxn ang="0">
                  <a:pos x="46" y="15"/>
                </a:cxn>
                <a:cxn ang="0">
                  <a:pos x="58" y="5"/>
                </a:cxn>
                <a:cxn ang="0">
                  <a:pos x="48" y="16"/>
                </a:cxn>
                <a:cxn ang="0">
                  <a:pos x="50" y="23"/>
                </a:cxn>
                <a:cxn ang="0">
                  <a:pos x="50" y="20"/>
                </a:cxn>
                <a:cxn ang="0">
                  <a:pos x="63" y="22"/>
                </a:cxn>
              </a:cxnLst>
              <a:rect l="0" t="0" r="r" b="b"/>
              <a:pathLst>
                <a:path w="63" h="63">
                  <a:moveTo>
                    <a:pt x="13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0" y="42"/>
                    <a:pt x="0" y="42"/>
                    <a:pt x="0" y="41"/>
                  </a:cubicBezTo>
                  <a:cubicBezTo>
                    <a:pt x="0" y="40"/>
                    <a:pt x="0" y="40"/>
                    <a:pt x="1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4" y="40"/>
                    <a:pt x="14" y="40"/>
                    <a:pt x="14" y="41"/>
                  </a:cubicBezTo>
                  <a:cubicBezTo>
                    <a:pt x="14" y="42"/>
                    <a:pt x="14" y="42"/>
                    <a:pt x="13" y="42"/>
                  </a:cubicBezTo>
                  <a:close/>
                  <a:moveTo>
                    <a:pt x="30" y="1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8"/>
                    <a:pt x="18" y="8"/>
                    <a:pt x="17" y="8"/>
                  </a:cubicBezTo>
                  <a:cubicBezTo>
                    <a:pt x="16" y="8"/>
                    <a:pt x="15" y="8"/>
                    <a:pt x="14" y="9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8" y="16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8"/>
                    <a:pt x="17" y="38"/>
                    <a:pt x="16" y="37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0" y="20"/>
                    <a:pt x="0" y="17"/>
                  </a:cubicBezTo>
                  <a:cubicBezTo>
                    <a:pt x="0" y="14"/>
                    <a:pt x="2" y="11"/>
                    <a:pt x="4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1"/>
                    <a:pt x="14" y="0"/>
                    <a:pt x="17" y="0"/>
                  </a:cubicBezTo>
                  <a:cubicBezTo>
                    <a:pt x="20" y="0"/>
                    <a:pt x="23" y="1"/>
                    <a:pt x="25" y="4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8" y="17"/>
                    <a:pt x="38" y="18"/>
                    <a:pt x="39" y="18"/>
                  </a:cubicBezTo>
                  <a:lnTo>
                    <a:pt x="30" y="19"/>
                  </a:lnTo>
                  <a:close/>
                  <a:moveTo>
                    <a:pt x="7" y="58"/>
                  </a:move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5" y="58"/>
                    <a:pt x="5" y="58"/>
                  </a:cubicBezTo>
                  <a:cubicBezTo>
                    <a:pt x="5" y="57"/>
                    <a:pt x="5" y="56"/>
                    <a:pt x="5" y="56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6"/>
                    <a:pt x="16" y="46"/>
                    <a:pt x="16" y="46"/>
                  </a:cubicBezTo>
                  <a:cubicBezTo>
                    <a:pt x="17" y="47"/>
                    <a:pt x="17" y="47"/>
                    <a:pt x="16" y="48"/>
                  </a:cubicBezTo>
                  <a:lnTo>
                    <a:pt x="7" y="58"/>
                  </a:lnTo>
                  <a:close/>
                  <a:moveTo>
                    <a:pt x="23" y="62"/>
                  </a:moveTo>
                  <a:cubicBezTo>
                    <a:pt x="23" y="62"/>
                    <a:pt x="22" y="63"/>
                    <a:pt x="22" y="63"/>
                  </a:cubicBezTo>
                  <a:cubicBezTo>
                    <a:pt x="21" y="63"/>
                    <a:pt x="20" y="62"/>
                    <a:pt x="20" y="62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1" y="48"/>
                    <a:pt x="22" y="48"/>
                  </a:cubicBezTo>
                  <a:cubicBezTo>
                    <a:pt x="22" y="48"/>
                    <a:pt x="23" y="49"/>
                    <a:pt x="23" y="49"/>
                  </a:cubicBezTo>
                  <a:lnTo>
                    <a:pt x="23" y="62"/>
                  </a:lnTo>
                  <a:close/>
                  <a:moveTo>
                    <a:pt x="59" y="54"/>
                  </a:moveTo>
                  <a:cubicBezTo>
                    <a:pt x="54" y="59"/>
                    <a:pt x="54" y="59"/>
                    <a:pt x="54" y="59"/>
                  </a:cubicBezTo>
                  <a:cubicBezTo>
                    <a:pt x="51" y="61"/>
                    <a:pt x="49" y="62"/>
                    <a:pt x="46" y="62"/>
                  </a:cubicBezTo>
                  <a:cubicBezTo>
                    <a:pt x="43" y="62"/>
                    <a:pt x="40" y="61"/>
                    <a:pt x="38" y="59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4" y="45"/>
                    <a:pt x="24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5" y="55"/>
                    <a:pt x="47" y="55"/>
                    <a:pt x="48" y="5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5" y="48"/>
                    <a:pt x="55" y="47"/>
                    <a:pt x="55" y="46"/>
                  </a:cubicBezTo>
                  <a:cubicBezTo>
                    <a:pt x="55" y="45"/>
                    <a:pt x="55" y="44"/>
                    <a:pt x="54" y="4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4"/>
                    <a:pt x="46" y="25"/>
                    <a:pt x="46" y="25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61" y="40"/>
                    <a:pt x="62" y="43"/>
                    <a:pt x="62" y="46"/>
                  </a:cubicBezTo>
                  <a:cubicBezTo>
                    <a:pt x="62" y="49"/>
                    <a:pt x="61" y="52"/>
                    <a:pt x="59" y="54"/>
                  </a:cubicBezTo>
                  <a:close/>
                  <a:moveTo>
                    <a:pt x="42" y="13"/>
                  </a:moveTo>
                  <a:cubicBezTo>
                    <a:pt x="42" y="14"/>
                    <a:pt x="42" y="14"/>
                    <a:pt x="41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0"/>
                    <a:pt x="40" y="0"/>
                    <a:pt x="41" y="0"/>
                  </a:cubicBezTo>
                  <a:cubicBezTo>
                    <a:pt x="42" y="0"/>
                    <a:pt x="42" y="0"/>
                    <a:pt x="42" y="1"/>
                  </a:cubicBezTo>
                  <a:lnTo>
                    <a:pt x="42" y="13"/>
                  </a:lnTo>
                  <a:close/>
                  <a:moveTo>
                    <a:pt x="48" y="16"/>
                  </a:moveTo>
                  <a:cubicBezTo>
                    <a:pt x="48" y="17"/>
                    <a:pt x="47" y="17"/>
                    <a:pt x="47" y="17"/>
                  </a:cubicBezTo>
                  <a:cubicBezTo>
                    <a:pt x="47" y="17"/>
                    <a:pt x="47" y="17"/>
                    <a:pt x="46" y="16"/>
                  </a:cubicBezTo>
                  <a:cubicBezTo>
                    <a:pt x="46" y="16"/>
                    <a:pt x="46" y="15"/>
                    <a:pt x="46" y="15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4"/>
                    <a:pt x="57" y="4"/>
                    <a:pt x="58" y="5"/>
                  </a:cubicBezTo>
                  <a:cubicBezTo>
                    <a:pt x="58" y="5"/>
                    <a:pt x="58" y="6"/>
                    <a:pt x="58" y="7"/>
                  </a:cubicBezTo>
                  <a:lnTo>
                    <a:pt x="48" y="16"/>
                  </a:lnTo>
                  <a:close/>
                  <a:moveTo>
                    <a:pt x="62" y="23"/>
                  </a:moveTo>
                  <a:cubicBezTo>
                    <a:pt x="50" y="23"/>
                    <a:pt x="50" y="23"/>
                    <a:pt x="50" y="23"/>
                  </a:cubicBezTo>
                  <a:cubicBezTo>
                    <a:pt x="49" y="23"/>
                    <a:pt x="48" y="22"/>
                    <a:pt x="48" y="22"/>
                  </a:cubicBezTo>
                  <a:cubicBezTo>
                    <a:pt x="48" y="21"/>
                    <a:pt x="49" y="20"/>
                    <a:pt x="50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20"/>
                    <a:pt x="63" y="21"/>
                    <a:pt x="63" y="22"/>
                  </a:cubicBezTo>
                  <a:cubicBezTo>
                    <a:pt x="63" y="22"/>
                    <a:pt x="62" y="23"/>
                    <a:pt x="62" y="2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43519" y="2041963"/>
            <a:ext cx="5556239" cy="3752562"/>
            <a:chOff x="2062553" y="2924342"/>
            <a:chExt cx="7938961" cy="5374132"/>
          </a:xfrm>
        </p:grpSpPr>
        <p:sp>
          <p:nvSpPr>
            <p:cNvPr id="46" name="Freeform 1"/>
            <p:cNvSpPr>
              <a:spLocks noChangeArrowheads="1"/>
            </p:cNvSpPr>
            <p:nvPr/>
          </p:nvSpPr>
          <p:spPr bwMode="auto">
            <a:xfrm>
              <a:off x="2062553" y="4681518"/>
              <a:ext cx="1388263" cy="1603470"/>
            </a:xfrm>
            <a:custGeom>
              <a:avLst/>
              <a:gdLst>
                <a:gd name="T0" fmla="*/ 13311 w 13312"/>
                <a:gd name="T1" fmla="*/ 11531 h 15376"/>
                <a:gd name="T2" fmla="*/ 6656 w 13312"/>
                <a:gd name="T3" fmla="*/ 15375 h 15376"/>
                <a:gd name="T4" fmla="*/ 0 w 13312"/>
                <a:gd name="T5" fmla="*/ 11531 h 15376"/>
                <a:gd name="T6" fmla="*/ 0 w 13312"/>
                <a:gd name="T7" fmla="*/ 3844 h 15376"/>
                <a:gd name="T8" fmla="*/ 6656 w 13312"/>
                <a:gd name="T9" fmla="*/ 0 h 15376"/>
                <a:gd name="T10" fmla="*/ 13311 w 13312"/>
                <a:gd name="T11" fmla="*/ 3844 h 15376"/>
                <a:gd name="T12" fmla="*/ 13311 w 13312"/>
                <a:gd name="T13" fmla="*/ 11531 h 15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12" h="15376">
                  <a:moveTo>
                    <a:pt x="13311" y="11531"/>
                  </a:moveTo>
                  <a:lnTo>
                    <a:pt x="6656" y="15375"/>
                  </a:lnTo>
                  <a:lnTo>
                    <a:pt x="0" y="11531"/>
                  </a:lnTo>
                  <a:lnTo>
                    <a:pt x="0" y="3844"/>
                  </a:lnTo>
                  <a:lnTo>
                    <a:pt x="6656" y="0"/>
                  </a:lnTo>
                  <a:lnTo>
                    <a:pt x="13311" y="3844"/>
                  </a:lnTo>
                  <a:lnTo>
                    <a:pt x="13311" y="11531"/>
                  </a:lnTo>
                </a:path>
              </a:pathLst>
            </a:custGeom>
            <a:solidFill>
              <a:schemeClr val="accent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387644" y="4294046"/>
              <a:ext cx="3081089" cy="9035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Regular"/>
                </a:rPr>
                <a:t>Strength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52650" y="5168978"/>
              <a:ext cx="4682640" cy="312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新的模式和流程，为用户和开发者提供共同的便利。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技术实现无壁垒，实际上做的是融合功能，不存在高额开发的需求。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产品定位明确，目标用户群体较广。</a:t>
              </a:r>
              <a:endParaRPr lang="en-US" altLang="zh-CN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buFontTx/>
                <a:buChar char="-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符合极简、隐私保护的潮流</a:t>
              </a:r>
              <a:endParaRPr lang="en-US"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  <p:grpSp>
          <p:nvGrpSpPr>
            <p:cNvPr id="58" name="Group 55"/>
            <p:cNvGrpSpPr/>
            <p:nvPr/>
          </p:nvGrpSpPr>
          <p:grpSpPr>
            <a:xfrm>
              <a:off x="2570060" y="2924342"/>
              <a:ext cx="7431454" cy="1757177"/>
              <a:chOff x="2731424" y="2924341"/>
              <a:chExt cx="7431454" cy="1757177"/>
            </a:xfrm>
          </p:grpSpPr>
          <p:cxnSp>
            <p:nvCxnSpPr>
              <p:cNvPr id="59" name="Straight Connector 7"/>
              <p:cNvCxnSpPr/>
              <p:nvPr/>
            </p:nvCxnSpPr>
            <p:spPr>
              <a:xfrm flipH="1">
                <a:off x="2731424" y="2924341"/>
                <a:ext cx="7406194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44"/>
              <p:cNvCxnSpPr>
                <a:stCxn id="46" idx="4"/>
              </p:cNvCxnSpPr>
              <p:nvPr/>
            </p:nvCxnSpPr>
            <p:spPr>
              <a:xfrm flipV="1">
                <a:off x="2756684" y="2924341"/>
                <a:ext cx="0" cy="1757177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56"/>
              <p:cNvCxnSpPr>
                <a:stCxn id="42" idx="4"/>
              </p:cNvCxnSpPr>
              <p:nvPr/>
            </p:nvCxnSpPr>
            <p:spPr>
              <a:xfrm flipV="1">
                <a:off x="10162878" y="2924341"/>
                <a:ext cx="0" cy="599083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Freeform 81"/>
            <p:cNvSpPr>
              <a:spLocks noEditPoints="1"/>
            </p:cNvSpPr>
            <p:nvPr/>
          </p:nvSpPr>
          <p:spPr bwMode="auto">
            <a:xfrm>
              <a:off x="2381378" y="5053205"/>
              <a:ext cx="760387" cy="763664"/>
            </a:xfrm>
            <a:custGeom>
              <a:avLst/>
              <a:gdLst/>
              <a:ahLst/>
              <a:cxnLst>
                <a:cxn ang="0">
                  <a:pos x="231" y="86"/>
                </a:cxn>
                <a:cxn ang="0">
                  <a:pos x="198" y="119"/>
                </a:cxn>
                <a:cxn ang="0">
                  <a:pos x="152" y="131"/>
                </a:cxn>
                <a:cxn ang="0">
                  <a:pos x="180" y="103"/>
                </a:cxn>
                <a:cxn ang="0">
                  <a:pos x="181" y="102"/>
                </a:cxn>
                <a:cxn ang="0">
                  <a:pos x="214" y="69"/>
                </a:cxn>
                <a:cxn ang="0">
                  <a:pos x="214" y="35"/>
                </a:cxn>
                <a:cxn ang="0">
                  <a:pos x="181" y="35"/>
                </a:cxn>
                <a:cxn ang="0">
                  <a:pos x="147" y="69"/>
                </a:cxn>
                <a:cxn ang="0">
                  <a:pos x="147" y="69"/>
                </a:cxn>
                <a:cxn ang="0">
                  <a:pos x="147" y="69"/>
                </a:cxn>
                <a:cxn ang="0">
                  <a:pos x="119" y="98"/>
                </a:cxn>
                <a:cxn ang="0">
                  <a:pos x="131" y="52"/>
                </a:cxn>
                <a:cxn ang="0">
                  <a:pos x="164" y="19"/>
                </a:cxn>
                <a:cxn ang="0">
                  <a:pos x="231" y="19"/>
                </a:cxn>
                <a:cxn ang="0">
                  <a:pos x="231" y="86"/>
                </a:cxn>
                <a:cxn ang="0">
                  <a:pos x="94" y="173"/>
                </a:cxn>
                <a:cxn ang="0">
                  <a:pos x="94" y="173"/>
                </a:cxn>
                <a:cxn ang="0">
                  <a:pos x="85" y="177"/>
                </a:cxn>
                <a:cxn ang="0">
                  <a:pos x="73" y="165"/>
                </a:cxn>
                <a:cxn ang="0">
                  <a:pos x="77" y="156"/>
                </a:cxn>
                <a:cxn ang="0">
                  <a:pos x="156" y="77"/>
                </a:cxn>
                <a:cxn ang="0">
                  <a:pos x="165" y="73"/>
                </a:cxn>
                <a:cxn ang="0">
                  <a:pos x="177" y="85"/>
                </a:cxn>
                <a:cxn ang="0">
                  <a:pos x="174" y="93"/>
                </a:cxn>
                <a:cxn ang="0">
                  <a:pos x="174" y="93"/>
                </a:cxn>
                <a:cxn ang="0">
                  <a:pos x="94" y="173"/>
                </a:cxn>
                <a:cxn ang="0">
                  <a:pos x="69" y="147"/>
                </a:cxn>
                <a:cxn ang="0">
                  <a:pos x="35" y="181"/>
                </a:cxn>
                <a:cxn ang="0">
                  <a:pos x="35" y="214"/>
                </a:cxn>
                <a:cxn ang="0">
                  <a:pos x="69" y="214"/>
                </a:cxn>
                <a:cxn ang="0">
                  <a:pos x="102" y="181"/>
                </a:cxn>
                <a:cxn ang="0">
                  <a:pos x="103" y="180"/>
                </a:cxn>
                <a:cxn ang="0">
                  <a:pos x="131" y="152"/>
                </a:cxn>
                <a:cxn ang="0">
                  <a:pos x="119" y="198"/>
                </a:cxn>
                <a:cxn ang="0">
                  <a:pos x="86" y="231"/>
                </a:cxn>
                <a:cxn ang="0">
                  <a:pos x="19" y="231"/>
                </a:cxn>
                <a:cxn ang="0">
                  <a:pos x="19" y="164"/>
                </a:cxn>
                <a:cxn ang="0">
                  <a:pos x="52" y="131"/>
                </a:cxn>
                <a:cxn ang="0">
                  <a:pos x="98" y="118"/>
                </a:cxn>
                <a:cxn ang="0">
                  <a:pos x="69" y="147"/>
                </a:cxn>
                <a:cxn ang="0">
                  <a:pos x="69" y="147"/>
                </a:cxn>
              </a:cxnLst>
              <a:rect l="0" t="0" r="r" b="b"/>
              <a:pathLst>
                <a:path w="249" h="250">
                  <a:moveTo>
                    <a:pt x="231" y="86"/>
                  </a:moveTo>
                  <a:cubicBezTo>
                    <a:pt x="198" y="119"/>
                    <a:pt x="198" y="119"/>
                    <a:pt x="198" y="119"/>
                  </a:cubicBezTo>
                  <a:cubicBezTo>
                    <a:pt x="185" y="131"/>
                    <a:pt x="168" y="136"/>
                    <a:pt x="152" y="131"/>
                  </a:cubicBezTo>
                  <a:cubicBezTo>
                    <a:pt x="180" y="103"/>
                    <a:pt x="180" y="103"/>
                    <a:pt x="180" y="103"/>
                  </a:cubicBezTo>
                  <a:cubicBezTo>
                    <a:pt x="180" y="103"/>
                    <a:pt x="180" y="103"/>
                    <a:pt x="181" y="102"/>
                  </a:cubicBezTo>
                  <a:cubicBezTo>
                    <a:pt x="214" y="69"/>
                    <a:pt x="214" y="69"/>
                    <a:pt x="214" y="69"/>
                  </a:cubicBezTo>
                  <a:cubicBezTo>
                    <a:pt x="223" y="60"/>
                    <a:pt x="223" y="45"/>
                    <a:pt x="214" y="35"/>
                  </a:cubicBezTo>
                  <a:cubicBezTo>
                    <a:pt x="205" y="26"/>
                    <a:pt x="190" y="26"/>
                    <a:pt x="181" y="35"/>
                  </a:cubicBezTo>
                  <a:cubicBezTo>
                    <a:pt x="147" y="69"/>
                    <a:pt x="147" y="69"/>
                    <a:pt x="147" y="69"/>
                  </a:cubicBezTo>
                  <a:cubicBezTo>
                    <a:pt x="147" y="69"/>
                    <a:pt x="147" y="69"/>
                    <a:pt x="147" y="69"/>
                  </a:cubicBezTo>
                  <a:cubicBezTo>
                    <a:pt x="147" y="69"/>
                    <a:pt x="147" y="69"/>
                    <a:pt x="147" y="69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82"/>
                    <a:pt x="118" y="64"/>
                    <a:pt x="131" y="52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83" y="0"/>
                    <a:pt x="212" y="0"/>
                    <a:pt x="231" y="19"/>
                  </a:cubicBezTo>
                  <a:cubicBezTo>
                    <a:pt x="249" y="37"/>
                    <a:pt x="249" y="67"/>
                    <a:pt x="231" y="86"/>
                  </a:cubicBezTo>
                  <a:moveTo>
                    <a:pt x="94" y="173"/>
                  </a:moveTo>
                  <a:cubicBezTo>
                    <a:pt x="94" y="173"/>
                    <a:pt x="94" y="173"/>
                    <a:pt x="94" y="173"/>
                  </a:cubicBezTo>
                  <a:cubicBezTo>
                    <a:pt x="91" y="176"/>
                    <a:pt x="88" y="177"/>
                    <a:pt x="85" y="177"/>
                  </a:cubicBezTo>
                  <a:cubicBezTo>
                    <a:pt x="78" y="177"/>
                    <a:pt x="73" y="172"/>
                    <a:pt x="73" y="165"/>
                  </a:cubicBezTo>
                  <a:cubicBezTo>
                    <a:pt x="73" y="162"/>
                    <a:pt x="75" y="158"/>
                    <a:pt x="77" y="15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5"/>
                    <a:pt x="162" y="73"/>
                    <a:pt x="165" y="73"/>
                  </a:cubicBezTo>
                  <a:cubicBezTo>
                    <a:pt x="172" y="73"/>
                    <a:pt x="177" y="78"/>
                    <a:pt x="177" y="85"/>
                  </a:cubicBezTo>
                  <a:cubicBezTo>
                    <a:pt x="177" y="88"/>
                    <a:pt x="176" y="91"/>
                    <a:pt x="174" y="93"/>
                  </a:cubicBezTo>
                  <a:cubicBezTo>
                    <a:pt x="174" y="93"/>
                    <a:pt x="174" y="93"/>
                    <a:pt x="174" y="93"/>
                  </a:cubicBezTo>
                  <a:lnTo>
                    <a:pt x="94" y="173"/>
                  </a:lnTo>
                  <a:close/>
                  <a:moveTo>
                    <a:pt x="69" y="147"/>
                  </a:moveTo>
                  <a:cubicBezTo>
                    <a:pt x="35" y="181"/>
                    <a:pt x="35" y="181"/>
                    <a:pt x="35" y="181"/>
                  </a:cubicBezTo>
                  <a:cubicBezTo>
                    <a:pt x="26" y="190"/>
                    <a:pt x="26" y="205"/>
                    <a:pt x="35" y="214"/>
                  </a:cubicBezTo>
                  <a:cubicBezTo>
                    <a:pt x="45" y="224"/>
                    <a:pt x="60" y="224"/>
                    <a:pt x="69" y="214"/>
                  </a:cubicBezTo>
                  <a:cubicBezTo>
                    <a:pt x="102" y="181"/>
                    <a:pt x="102" y="181"/>
                    <a:pt x="102" y="181"/>
                  </a:cubicBezTo>
                  <a:cubicBezTo>
                    <a:pt x="102" y="181"/>
                    <a:pt x="103" y="180"/>
                    <a:pt x="103" y="180"/>
                  </a:cubicBezTo>
                  <a:cubicBezTo>
                    <a:pt x="131" y="152"/>
                    <a:pt x="131" y="152"/>
                    <a:pt x="131" y="152"/>
                  </a:cubicBezTo>
                  <a:cubicBezTo>
                    <a:pt x="135" y="168"/>
                    <a:pt x="131" y="185"/>
                    <a:pt x="119" y="198"/>
                  </a:cubicBezTo>
                  <a:cubicBezTo>
                    <a:pt x="86" y="231"/>
                    <a:pt x="86" y="231"/>
                    <a:pt x="86" y="231"/>
                  </a:cubicBezTo>
                  <a:cubicBezTo>
                    <a:pt x="67" y="250"/>
                    <a:pt x="37" y="250"/>
                    <a:pt x="19" y="231"/>
                  </a:cubicBezTo>
                  <a:cubicBezTo>
                    <a:pt x="0" y="213"/>
                    <a:pt x="0" y="183"/>
                    <a:pt x="19" y="164"/>
                  </a:cubicBezTo>
                  <a:cubicBezTo>
                    <a:pt x="52" y="131"/>
                    <a:pt x="52" y="131"/>
                    <a:pt x="52" y="131"/>
                  </a:cubicBezTo>
                  <a:cubicBezTo>
                    <a:pt x="65" y="118"/>
                    <a:pt x="82" y="114"/>
                    <a:pt x="98" y="118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82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16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76AE18F7-0DA4-4122-8D3F-FA161F09CA4F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00"/>
                            </p:stCondLst>
                            <p:childTnLst>
                              <p:par>
                                <p:cTn id="46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2114941" y="2563594"/>
            <a:ext cx="830997" cy="49964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en-US" altLang="zh-CN" sz="5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SWOT</a:t>
            </a:r>
            <a:r>
              <a:rPr lang="zh-CN" altLang="en-US" sz="5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策略制定</a:t>
            </a:r>
            <a:endParaRPr sz="5400" b="1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548627" y="2591143"/>
            <a:ext cx="903979" cy="793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6500">
                <a:solidFill>
                  <a:srgbClr val="00264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450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SO</a:t>
            </a:r>
            <a:endParaRPr sz="4500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5526279" y="2729378"/>
            <a:ext cx="3288742" cy="343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00264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r>
              <a:rPr lang="zh-CN" altLang="en-US" sz="2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机会追寻</a:t>
            </a:r>
            <a:endParaRPr sz="22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Shape 123"/>
          <p:cNvSpPr/>
          <p:nvPr/>
        </p:nvSpPr>
        <p:spPr>
          <a:xfrm>
            <a:off x="5535166" y="3089469"/>
            <a:ext cx="328874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1800" b="1">
                <a:solidFill>
                  <a:srgbClr val="3E4147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b="0">
                <a:solidFill>
                  <a:srgbClr val="000000"/>
                </a:solidFill>
              </a:defRPr>
            </a:pPr>
            <a:r>
              <a:rPr lang="zh-CN" altLang="en-US" sz="1600" b="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利用优势，追寻机会</a:t>
            </a:r>
            <a:endParaRPr sz="1600" b="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4576267" y="3563415"/>
            <a:ext cx="4305346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通过技术优势加快实现进度，降低开发成本。</a:t>
            </a:r>
            <a:endParaRPr lang="en-US" altLang="zh-CN"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结合科技和制度优势为用户提供更便捷、舒适的服务。</a:t>
            </a:r>
            <a:endParaRPr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10396619" y="2591143"/>
            <a:ext cx="764517" cy="793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6500">
                <a:solidFill>
                  <a:srgbClr val="0087B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450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ST</a:t>
            </a:r>
            <a:endParaRPr sz="4500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11304902" y="2723436"/>
            <a:ext cx="3288742" cy="343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0087B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r>
              <a:rPr lang="zh-CN" altLang="en-US" sz="2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威胁避险</a:t>
            </a:r>
            <a:endParaRPr sz="22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1312157" y="3089469"/>
            <a:ext cx="328874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1800" b="1">
                <a:solidFill>
                  <a:srgbClr val="3E4147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b="0">
                <a:solidFill>
                  <a:srgbClr val="000000"/>
                </a:solidFill>
              </a:defRPr>
            </a:pPr>
            <a:r>
              <a:rPr lang="zh-CN" altLang="en-US" sz="1600" b="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使用优势，回避威胁</a:t>
            </a:r>
            <a:endParaRPr sz="1600" b="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10353258" y="3563415"/>
            <a:ext cx="4305346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通过技术优势对产品的规则和概念进行完善，避免漏洞产生的安全问题。</a:t>
            </a:r>
            <a:endParaRPr lang="en-US" altLang="zh-CN"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进行更多的沟通和调研，做到与既定市场兼容并包，而不是你死我活。</a:t>
            </a:r>
            <a:endParaRPr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421990" y="5301764"/>
            <a:ext cx="1157253" cy="793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6500">
                <a:solidFill>
                  <a:srgbClr val="A1BC23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45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WO</a:t>
            </a:r>
            <a:endParaRPr sz="45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526279" y="5460384"/>
            <a:ext cx="3288742" cy="343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A1BC23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r>
              <a:rPr lang="zh-CN" altLang="en-US" sz="22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优势强化</a:t>
            </a:r>
            <a:endParaRPr sz="22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5" name="Shape 135"/>
          <p:cNvSpPr/>
          <p:nvPr/>
        </p:nvSpPr>
        <p:spPr>
          <a:xfrm>
            <a:off x="5535166" y="5820475"/>
            <a:ext cx="328874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1800" b="1">
                <a:solidFill>
                  <a:srgbClr val="3E4147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b="0">
                <a:solidFill>
                  <a:srgbClr val="000000"/>
                </a:solidFill>
              </a:defRPr>
            </a:pPr>
            <a:r>
              <a:rPr lang="zh-CN" altLang="en-US" sz="1600" b="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修正弱势，强化优势</a:t>
            </a:r>
            <a:endParaRPr sz="1600" b="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6" name="Shape 136"/>
          <p:cNvSpPr/>
          <p:nvPr/>
        </p:nvSpPr>
        <p:spPr>
          <a:xfrm>
            <a:off x="4576267" y="6294421"/>
            <a:ext cx="4305346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加强对市场的分析和结合实况进行战略策略的调整</a:t>
            </a:r>
            <a:endParaRPr lang="en-US" altLang="zh-CN"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切实面对问题，解决用户痛点，并通过激励制度鼓励用户参与，让用户形成使用习惯。</a:t>
            </a:r>
            <a:endParaRPr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10078051" y="5387188"/>
            <a:ext cx="1401652" cy="793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6500">
                <a:solidFill>
                  <a:srgbClr val="FF860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45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</a:rPr>
              <a:t>WT</a:t>
            </a:r>
            <a:endParaRPr sz="4500" dirty="0">
              <a:solidFill>
                <a:schemeClr val="accent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11303269" y="5460384"/>
            <a:ext cx="3288742" cy="343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FF860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r>
              <a:rPr lang="zh-CN" altLang="en-US" sz="2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劣势防守</a:t>
            </a:r>
            <a:endParaRPr sz="2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11312157" y="5820475"/>
            <a:ext cx="328874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 defTabSz="647700">
              <a:lnSpc>
                <a:spcPct val="120000"/>
              </a:lnSpc>
              <a:spcBef>
                <a:spcPts val="1700"/>
              </a:spcBef>
              <a:defRPr sz="1800" b="1">
                <a:solidFill>
                  <a:srgbClr val="3E4147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b="0">
                <a:solidFill>
                  <a:srgbClr val="000000"/>
                </a:solidFill>
              </a:defRPr>
            </a:pPr>
            <a:r>
              <a:rPr lang="zh-CN" altLang="en-US" sz="1600" b="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避开威胁，调整路线</a:t>
            </a:r>
            <a:endParaRPr sz="1600" b="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10353258" y="6294422"/>
            <a:ext cx="4305346" cy="938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不盲目抢占市场，而是一步一步通过解决问问题使用户和开发者自觉进入。</a:t>
            </a:r>
            <a:endParaRPr lang="en-US" altLang="zh-CN"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  <a:p>
            <a:pPr marL="285750" indent="-285750" algn="l" defTabSz="452872">
              <a:spcBef>
                <a:spcPts val="1189"/>
              </a:spcBef>
              <a:buFontTx/>
              <a:buChar char="-"/>
              <a:defRPr sz="1800"/>
            </a:pPr>
            <a:r>
              <a:rPr lang="zh-CN" altLang="en-US" sz="1700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不追求速度，追求质量，避免漏洞问题。</a:t>
            </a:r>
            <a:endParaRPr sz="1700" dirty="0">
              <a:solidFill>
                <a:schemeClr val="accent3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73E072D-32D5-434B-9CD8-01C31F271420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9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1" dur="4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9" presetClass="entr" presetSubtype="16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26" dur="4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1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9" presetClass="entr" presetSubtype="16" fill="hold" grpId="1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41" dur="4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1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19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20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9" presetClass="entr" presetSubtype="16" fill="hold" grpId="21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56" dur="45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22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6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23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24" nodeType="with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"/>
                            </p:stCondLst>
                            <p:childTnLst>
                              <p:par>
                                <p:cTn id="70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4" animBg="1" advAuto="0"/>
      <p:bldP spid="121" grpId="5" animBg="1" advAuto="0"/>
      <p:bldP spid="122" grpId="6" animBg="1" advAuto="0"/>
      <p:bldP spid="123" grpId="7" animBg="1" advAuto="0"/>
      <p:bldP spid="124" grpId="8" animBg="1" advAuto="0"/>
      <p:bldP spid="125" grpId="9" animBg="1" advAuto="0"/>
      <p:bldP spid="126" grpId="10" animBg="1" advAuto="0"/>
      <p:bldP spid="127" grpId="11" animBg="1" advAuto="0"/>
      <p:bldP spid="128" grpId="12" animBg="1" advAuto="0"/>
      <p:bldP spid="133" grpId="17" animBg="1" advAuto="0"/>
      <p:bldP spid="134" grpId="18" animBg="1" advAuto="0"/>
      <p:bldP spid="135" grpId="19" animBg="1" advAuto="0"/>
      <p:bldP spid="136" grpId="20" animBg="1" advAuto="0"/>
      <p:bldP spid="137" grpId="21" animBg="1" advAuto="0"/>
      <p:bldP spid="138" grpId="22" animBg="1" advAuto="0"/>
      <p:bldP spid="139" grpId="23" animBg="1" advAuto="0"/>
      <p:bldP spid="140" grpId="24" animBg="1" advAuto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673261" y="2386298"/>
            <a:ext cx="5565968" cy="5415423"/>
            <a:chOff x="8106167" y="3417472"/>
            <a:chExt cx="7952862" cy="7755553"/>
          </a:xfrm>
        </p:grpSpPr>
        <p:sp>
          <p:nvSpPr>
            <p:cNvPr id="405" name="Shape 405"/>
            <p:cNvSpPr/>
            <p:nvPr/>
          </p:nvSpPr>
          <p:spPr>
            <a:xfrm>
              <a:off x="8478901" y="3439397"/>
              <a:ext cx="3617487" cy="3234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6" h="20951" extrusionOk="0">
                  <a:moveTo>
                    <a:pt x="28" y="15669"/>
                  </a:moveTo>
                  <a:cubicBezTo>
                    <a:pt x="-241" y="18269"/>
                    <a:pt x="1430" y="20620"/>
                    <a:pt x="3761" y="20920"/>
                  </a:cubicBezTo>
                  <a:cubicBezTo>
                    <a:pt x="5982" y="21206"/>
                    <a:pt x="7998" y="19526"/>
                    <a:pt x="8417" y="17118"/>
                  </a:cubicBezTo>
                  <a:lnTo>
                    <a:pt x="8417" y="17119"/>
                  </a:lnTo>
                  <a:cubicBezTo>
                    <a:pt x="8879" y="14483"/>
                    <a:pt x="10094" y="13046"/>
                    <a:pt x="13567" y="13801"/>
                  </a:cubicBezTo>
                  <a:lnTo>
                    <a:pt x="13566" y="13799"/>
                  </a:lnTo>
                  <a:cubicBezTo>
                    <a:pt x="13724" y="13833"/>
                    <a:pt x="13883" y="13863"/>
                    <a:pt x="14046" y="13884"/>
                  </a:cubicBezTo>
                  <a:cubicBezTo>
                    <a:pt x="17471" y="14325"/>
                    <a:pt x="20568" y="11585"/>
                    <a:pt x="20964" y="7764"/>
                  </a:cubicBezTo>
                  <a:cubicBezTo>
                    <a:pt x="21359" y="3943"/>
                    <a:pt x="18903" y="488"/>
                    <a:pt x="15478" y="47"/>
                  </a:cubicBezTo>
                  <a:cubicBezTo>
                    <a:pt x="12052" y="-394"/>
                    <a:pt x="8955" y="2346"/>
                    <a:pt x="8560" y="6167"/>
                  </a:cubicBezTo>
                  <a:cubicBezTo>
                    <a:pt x="8542" y="6335"/>
                    <a:pt x="8532" y="6502"/>
                    <a:pt x="8526" y="6668"/>
                  </a:cubicBezTo>
                  <a:lnTo>
                    <a:pt x="8524" y="6666"/>
                  </a:lnTo>
                  <a:cubicBezTo>
                    <a:pt x="8372" y="10610"/>
                    <a:pt x="6836" y="11593"/>
                    <a:pt x="4431" y="11478"/>
                  </a:cubicBezTo>
                  <a:lnTo>
                    <a:pt x="4431" y="11479"/>
                  </a:lnTo>
                  <a:cubicBezTo>
                    <a:pt x="2224" y="11371"/>
                    <a:pt x="285" y="13183"/>
                    <a:pt x="28" y="15669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6" name="Shape 406"/>
            <p:cNvSpPr/>
            <p:nvPr/>
          </p:nvSpPr>
          <p:spPr>
            <a:xfrm>
              <a:off x="10342569" y="3417472"/>
              <a:ext cx="4112389" cy="2150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05" h="19665" extrusionOk="0">
                  <a:moveTo>
                    <a:pt x="1073" y="5102"/>
                  </a:moveTo>
                  <a:cubicBezTo>
                    <a:pt x="-362" y="7721"/>
                    <a:pt x="-357" y="11957"/>
                    <a:pt x="1085" y="14564"/>
                  </a:cubicBezTo>
                  <a:cubicBezTo>
                    <a:pt x="2459" y="17048"/>
                    <a:pt x="4640" y="17154"/>
                    <a:pt x="6085" y="14893"/>
                  </a:cubicBezTo>
                  <a:lnTo>
                    <a:pt x="6084" y="14895"/>
                  </a:lnTo>
                  <a:cubicBezTo>
                    <a:pt x="7668" y="12423"/>
                    <a:pt x="9187" y="12017"/>
                    <a:pt x="11187" y="16243"/>
                  </a:cubicBezTo>
                  <a:lnTo>
                    <a:pt x="11188" y="16239"/>
                  </a:lnTo>
                  <a:cubicBezTo>
                    <a:pt x="11279" y="16431"/>
                    <a:pt x="11373" y="16620"/>
                    <a:pt x="11473" y="16801"/>
                  </a:cubicBezTo>
                  <a:cubicBezTo>
                    <a:pt x="13592" y="20633"/>
                    <a:pt x="17020" y="20618"/>
                    <a:pt x="19129" y="16769"/>
                  </a:cubicBezTo>
                  <a:cubicBezTo>
                    <a:pt x="21238" y="12920"/>
                    <a:pt x="21230" y="6695"/>
                    <a:pt x="19111" y="2864"/>
                  </a:cubicBezTo>
                  <a:cubicBezTo>
                    <a:pt x="16992" y="-967"/>
                    <a:pt x="13565" y="-953"/>
                    <a:pt x="11456" y="2896"/>
                  </a:cubicBezTo>
                  <a:cubicBezTo>
                    <a:pt x="11363" y="3066"/>
                    <a:pt x="11275" y="3241"/>
                    <a:pt x="11191" y="3419"/>
                  </a:cubicBezTo>
                  <a:lnTo>
                    <a:pt x="11191" y="3415"/>
                  </a:lnTo>
                  <a:cubicBezTo>
                    <a:pt x="9188" y="7638"/>
                    <a:pt x="7669" y="7229"/>
                    <a:pt x="6088" y="4754"/>
                  </a:cubicBezTo>
                  <a:lnTo>
                    <a:pt x="6088" y="4756"/>
                  </a:lnTo>
                  <a:cubicBezTo>
                    <a:pt x="4638" y="2482"/>
                    <a:pt x="2445" y="2598"/>
                    <a:pt x="1073" y="5102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7" name="Shape 407"/>
            <p:cNvSpPr/>
            <p:nvPr/>
          </p:nvSpPr>
          <p:spPr>
            <a:xfrm>
              <a:off x="12622821" y="3790205"/>
              <a:ext cx="3436208" cy="34378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6" h="21586" extrusionOk="0">
                  <a:moveTo>
                    <a:pt x="4585" y="1"/>
                  </a:moveTo>
                  <a:cubicBezTo>
                    <a:pt x="2047" y="6"/>
                    <a:pt x="-6" y="2068"/>
                    <a:pt x="0" y="4605"/>
                  </a:cubicBezTo>
                  <a:cubicBezTo>
                    <a:pt x="5" y="7022"/>
                    <a:pt x="1878" y="8997"/>
                    <a:pt x="4251" y="9173"/>
                  </a:cubicBezTo>
                  <a:lnTo>
                    <a:pt x="4249" y="9174"/>
                  </a:lnTo>
                  <a:cubicBezTo>
                    <a:pt x="6847" y="9370"/>
                    <a:pt x="8385" y="10512"/>
                    <a:pt x="8097" y="14328"/>
                  </a:cubicBezTo>
                  <a:lnTo>
                    <a:pt x="8099" y="14326"/>
                  </a:lnTo>
                  <a:cubicBezTo>
                    <a:pt x="8086" y="14500"/>
                    <a:pt x="8077" y="14674"/>
                    <a:pt x="8078" y="14851"/>
                  </a:cubicBezTo>
                  <a:cubicBezTo>
                    <a:pt x="8086" y="18580"/>
                    <a:pt x="11117" y="21595"/>
                    <a:pt x="14847" y="21586"/>
                  </a:cubicBezTo>
                  <a:cubicBezTo>
                    <a:pt x="18577" y="21578"/>
                    <a:pt x="21594" y="18549"/>
                    <a:pt x="21585" y="14820"/>
                  </a:cubicBezTo>
                  <a:cubicBezTo>
                    <a:pt x="21577" y="11092"/>
                    <a:pt x="18546" y="8076"/>
                    <a:pt x="14816" y="8085"/>
                  </a:cubicBezTo>
                  <a:cubicBezTo>
                    <a:pt x="14651" y="8085"/>
                    <a:pt x="14490" y="8094"/>
                    <a:pt x="14328" y="8106"/>
                  </a:cubicBezTo>
                  <a:lnTo>
                    <a:pt x="14330" y="8104"/>
                  </a:lnTo>
                  <a:cubicBezTo>
                    <a:pt x="10512" y="8387"/>
                    <a:pt x="9371" y="6849"/>
                    <a:pt x="9178" y="4253"/>
                  </a:cubicBezTo>
                  <a:lnTo>
                    <a:pt x="9177" y="4254"/>
                  </a:lnTo>
                  <a:cubicBezTo>
                    <a:pt x="9002" y="1872"/>
                    <a:pt x="7012" y="-5"/>
                    <a:pt x="4585" y="1"/>
                  </a:cubicBezTo>
                  <a:close/>
                </a:path>
              </a:pathLst>
            </a:custGeom>
            <a:solidFill>
              <a:schemeClr val="accent1">
                <a:lumMod val="25000"/>
                <a:lumOff val="75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8" name="Shape 408"/>
            <p:cNvSpPr/>
            <p:nvPr/>
          </p:nvSpPr>
          <p:spPr>
            <a:xfrm>
              <a:off x="13872576" y="5434618"/>
              <a:ext cx="2150323" cy="4112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65" h="20705" extrusionOk="0">
                  <a:moveTo>
                    <a:pt x="14563" y="1073"/>
                  </a:moveTo>
                  <a:cubicBezTo>
                    <a:pt x="11944" y="-362"/>
                    <a:pt x="7708" y="-357"/>
                    <a:pt x="5101" y="1085"/>
                  </a:cubicBezTo>
                  <a:cubicBezTo>
                    <a:pt x="2617" y="2459"/>
                    <a:pt x="2511" y="4640"/>
                    <a:pt x="4772" y="6085"/>
                  </a:cubicBezTo>
                  <a:lnTo>
                    <a:pt x="4770" y="6084"/>
                  </a:lnTo>
                  <a:cubicBezTo>
                    <a:pt x="7242" y="7668"/>
                    <a:pt x="7648" y="9187"/>
                    <a:pt x="3422" y="11187"/>
                  </a:cubicBezTo>
                  <a:lnTo>
                    <a:pt x="3426" y="11187"/>
                  </a:lnTo>
                  <a:cubicBezTo>
                    <a:pt x="3234" y="11279"/>
                    <a:pt x="3045" y="11373"/>
                    <a:pt x="2864" y="11473"/>
                  </a:cubicBezTo>
                  <a:cubicBezTo>
                    <a:pt x="-968" y="13592"/>
                    <a:pt x="-953" y="17020"/>
                    <a:pt x="2896" y="19129"/>
                  </a:cubicBezTo>
                  <a:cubicBezTo>
                    <a:pt x="6745" y="21238"/>
                    <a:pt x="12970" y="21230"/>
                    <a:pt x="16801" y="19111"/>
                  </a:cubicBezTo>
                  <a:cubicBezTo>
                    <a:pt x="20632" y="16992"/>
                    <a:pt x="20618" y="13565"/>
                    <a:pt x="16769" y="11456"/>
                  </a:cubicBezTo>
                  <a:cubicBezTo>
                    <a:pt x="16599" y="11363"/>
                    <a:pt x="16424" y="11275"/>
                    <a:pt x="16246" y="11191"/>
                  </a:cubicBezTo>
                  <a:lnTo>
                    <a:pt x="16250" y="11191"/>
                  </a:lnTo>
                  <a:cubicBezTo>
                    <a:pt x="12027" y="9188"/>
                    <a:pt x="12436" y="7669"/>
                    <a:pt x="14911" y="6088"/>
                  </a:cubicBezTo>
                  <a:lnTo>
                    <a:pt x="14909" y="6088"/>
                  </a:lnTo>
                  <a:cubicBezTo>
                    <a:pt x="17183" y="4638"/>
                    <a:pt x="17067" y="2445"/>
                    <a:pt x="14563" y="1073"/>
                  </a:cubicBezTo>
                  <a:close/>
                </a:path>
              </a:pathLst>
            </a:custGeom>
            <a:solidFill>
              <a:schemeClr val="accent1">
                <a:lumMod val="75000"/>
                <a:lumOff val="25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9" name="Shape 409"/>
            <p:cNvSpPr/>
            <p:nvPr/>
          </p:nvSpPr>
          <p:spPr>
            <a:xfrm>
              <a:off x="12228162" y="7736796"/>
              <a:ext cx="3437899" cy="3436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6" h="21586" extrusionOk="0">
                  <a:moveTo>
                    <a:pt x="21586" y="4584"/>
                  </a:moveTo>
                  <a:cubicBezTo>
                    <a:pt x="21581" y="2047"/>
                    <a:pt x="19519" y="-6"/>
                    <a:pt x="16982" y="0"/>
                  </a:cubicBezTo>
                  <a:cubicBezTo>
                    <a:pt x="14565" y="5"/>
                    <a:pt x="12590" y="1878"/>
                    <a:pt x="12414" y="4251"/>
                  </a:cubicBezTo>
                  <a:lnTo>
                    <a:pt x="12413" y="4249"/>
                  </a:lnTo>
                  <a:cubicBezTo>
                    <a:pt x="12217" y="6847"/>
                    <a:pt x="11075" y="8385"/>
                    <a:pt x="7259" y="8097"/>
                  </a:cubicBezTo>
                  <a:lnTo>
                    <a:pt x="7261" y="8099"/>
                  </a:lnTo>
                  <a:cubicBezTo>
                    <a:pt x="7087" y="8086"/>
                    <a:pt x="6912" y="8077"/>
                    <a:pt x="6736" y="8078"/>
                  </a:cubicBezTo>
                  <a:cubicBezTo>
                    <a:pt x="3007" y="8086"/>
                    <a:pt x="-8" y="11117"/>
                    <a:pt x="0" y="14847"/>
                  </a:cubicBezTo>
                  <a:cubicBezTo>
                    <a:pt x="9" y="18577"/>
                    <a:pt x="3038" y="21594"/>
                    <a:pt x="6767" y="21585"/>
                  </a:cubicBezTo>
                  <a:cubicBezTo>
                    <a:pt x="10495" y="21577"/>
                    <a:pt x="13510" y="18546"/>
                    <a:pt x="13502" y="14816"/>
                  </a:cubicBezTo>
                  <a:cubicBezTo>
                    <a:pt x="13502" y="14651"/>
                    <a:pt x="13493" y="14490"/>
                    <a:pt x="13482" y="14328"/>
                  </a:cubicBezTo>
                  <a:lnTo>
                    <a:pt x="13483" y="14330"/>
                  </a:lnTo>
                  <a:cubicBezTo>
                    <a:pt x="13199" y="10512"/>
                    <a:pt x="14738" y="9371"/>
                    <a:pt x="17334" y="9178"/>
                  </a:cubicBezTo>
                  <a:lnTo>
                    <a:pt x="17333" y="9177"/>
                  </a:lnTo>
                  <a:cubicBezTo>
                    <a:pt x="19715" y="9002"/>
                    <a:pt x="21592" y="7012"/>
                    <a:pt x="21586" y="4584"/>
                  </a:cubicBezTo>
                  <a:close/>
                </a:path>
              </a:pathLst>
            </a:custGeom>
            <a:solidFill>
              <a:schemeClr val="tx2">
                <a:lumMod val="90000"/>
                <a:lumOff val="10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9882134" y="9008475"/>
              <a:ext cx="4112389" cy="2150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05" h="19665" extrusionOk="0">
                  <a:moveTo>
                    <a:pt x="19633" y="14563"/>
                  </a:moveTo>
                  <a:cubicBezTo>
                    <a:pt x="21068" y="11944"/>
                    <a:pt x="21063" y="7708"/>
                    <a:pt x="19621" y="5101"/>
                  </a:cubicBezTo>
                  <a:cubicBezTo>
                    <a:pt x="18247" y="2617"/>
                    <a:pt x="16066" y="2511"/>
                    <a:pt x="14621" y="4772"/>
                  </a:cubicBezTo>
                  <a:lnTo>
                    <a:pt x="14622" y="4770"/>
                  </a:lnTo>
                  <a:cubicBezTo>
                    <a:pt x="13038" y="7242"/>
                    <a:pt x="11519" y="7648"/>
                    <a:pt x="9519" y="3422"/>
                  </a:cubicBezTo>
                  <a:lnTo>
                    <a:pt x="9518" y="3426"/>
                  </a:lnTo>
                  <a:cubicBezTo>
                    <a:pt x="9427" y="3234"/>
                    <a:pt x="9333" y="3045"/>
                    <a:pt x="9233" y="2863"/>
                  </a:cubicBezTo>
                  <a:cubicBezTo>
                    <a:pt x="7114" y="-968"/>
                    <a:pt x="3686" y="-953"/>
                    <a:pt x="1577" y="2896"/>
                  </a:cubicBezTo>
                  <a:cubicBezTo>
                    <a:pt x="-532" y="6745"/>
                    <a:pt x="-524" y="12970"/>
                    <a:pt x="1595" y="16801"/>
                  </a:cubicBezTo>
                  <a:cubicBezTo>
                    <a:pt x="3714" y="20632"/>
                    <a:pt x="7141" y="20617"/>
                    <a:pt x="9250" y="16769"/>
                  </a:cubicBezTo>
                  <a:cubicBezTo>
                    <a:pt x="9343" y="16599"/>
                    <a:pt x="9431" y="16424"/>
                    <a:pt x="9515" y="16246"/>
                  </a:cubicBezTo>
                  <a:lnTo>
                    <a:pt x="9515" y="16250"/>
                  </a:lnTo>
                  <a:cubicBezTo>
                    <a:pt x="11518" y="12027"/>
                    <a:pt x="13037" y="12436"/>
                    <a:pt x="14618" y="14911"/>
                  </a:cubicBezTo>
                  <a:lnTo>
                    <a:pt x="14618" y="14909"/>
                  </a:lnTo>
                  <a:cubicBezTo>
                    <a:pt x="16068" y="17183"/>
                    <a:pt x="18261" y="17067"/>
                    <a:pt x="19633" y="14563"/>
                  </a:cubicBezTo>
                  <a:close/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8259646" y="7298286"/>
              <a:ext cx="3436208" cy="34378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6" h="21586" extrusionOk="0">
                  <a:moveTo>
                    <a:pt x="17001" y="21585"/>
                  </a:moveTo>
                  <a:cubicBezTo>
                    <a:pt x="19538" y="21579"/>
                    <a:pt x="21591" y="19518"/>
                    <a:pt x="21585" y="16981"/>
                  </a:cubicBezTo>
                  <a:cubicBezTo>
                    <a:pt x="21580" y="14564"/>
                    <a:pt x="19707" y="12589"/>
                    <a:pt x="17334" y="12413"/>
                  </a:cubicBezTo>
                  <a:lnTo>
                    <a:pt x="17336" y="12412"/>
                  </a:lnTo>
                  <a:cubicBezTo>
                    <a:pt x="14738" y="12216"/>
                    <a:pt x="13200" y="11074"/>
                    <a:pt x="13488" y="7258"/>
                  </a:cubicBezTo>
                  <a:lnTo>
                    <a:pt x="13486" y="7260"/>
                  </a:lnTo>
                  <a:cubicBezTo>
                    <a:pt x="13499" y="7086"/>
                    <a:pt x="13508" y="6912"/>
                    <a:pt x="13507" y="6735"/>
                  </a:cubicBezTo>
                  <a:cubicBezTo>
                    <a:pt x="13499" y="3006"/>
                    <a:pt x="10468" y="-9"/>
                    <a:pt x="6738" y="0"/>
                  </a:cubicBezTo>
                  <a:cubicBezTo>
                    <a:pt x="3008" y="8"/>
                    <a:pt x="-9" y="3037"/>
                    <a:pt x="0" y="6766"/>
                  </a:cubicBezTo>
                  <a:cubicBezTo>
                    <a:pt x="8" y="10494"/>
                    <a:pt x="3039" y="13509"/>
                    <a:pt x="6769" y="13501"/>
                  </a:cubicBezTo>
                  <a:cubicBezTo>
                    <a:pt x="6934" y="13500"/>
                    <a:pt x="7095" y="13492"/>
                    <a:pt x="7257" y="13480"/>
                  </a:cubicBezTo>
                  <a:lnTo>
                    <a:pt x="7255" y="13482"/>
                  </a:lnTo>
                  <a:cubicBezTo>
                    <a:pt x="11073" y="13198"/>
                    <a:pt x="12214" y="14736"/>
                    <a:pt x="12407" y="17333"/>
                  </a:cubicBezTo>
                  <a:lnTo>
                    <a:pt x="12408" y="17332"/>
                  </a:lnTo>
                  <a:cubicBezTo>
                    <a:pt x="12583" y="19714"/>
                    <a:pt x="14573" y="21591"/>
                    <a:pt x="17001" y="21585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8106167" y="4930332"/>
              <a:ext cx="2150363" cy="41072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8" h="20543" extrusionOk="0">
                  <a:moveTo>
                    <a:pt x="6733" y="19645"/>
                  </a:moveTo>
                  <a:cubicBezTo>
                    <a:pt x="9474" y="20971"/>
                    <a:pt x="13630" y="20810"/>
                    <a:pt x="16014" y="19285"/>
                  </a:cubicBezTo>
                  <a:cubicBezTo>
                    <a:pt x="18287" y="17832"/>
                    <a:pt x="18129" y="15666"/>
                    <a:pt x="15738" y="14318"/>
                  </a:cubicBezTo>
                  <a:lnTo>
                    <a:pt x="15740" y="14318"/>
                  </a:lnTo>
                  <a:cubicBezTo>
                    <a:pt x="13125" y="12839"/>
                    <a:pt x="12544" y="11349"/>
                    <a:pt x="16450" y="9211"/>
                  </a:cubicBezTo>
                  <a:lnTo>
                    <a:pt x="16446" y="9211"/>
                  </a:lnTo>
                  <a:cubicBezTo>
                    <a:pt x="16624" y="9113"/>
                    <a:pt x="16798" y="9013"/>
                    <a:pt x="16964" y="8907"/>
                  </a:cubicBezTo>
                  <a:cubicBezTo>
                    <a:pt x="20469" y="6666"/>
                    <a:pt x="20043" y="3269"/>
                    <a:pt x="16014" y="1320"/>
                  </a:cubicBezTo>
                  <a:cubicBezTo>
                    <a:pt x="11985" y="-629"/>
                    <a:pt x="5878" y="-393"/>
                    <a:pt x="2373" y="1848"/>
                  </a:cubicBezTo>
                  <a:cubicBezTo>
                    <a:pt x="-1131" y="4090"/>
                    <a:pt x="-706" y="7486"/>
                    <a:pt x="3323" y="9435"/>
                  </a:cubicBezTo>
                  <a:cubicBezTo>
                    <a:pt x="3501" y="9521"/>
                    <a:pt x="3683" y="9601"/>
                    <a:pt x="3868" y="9678"/>
                  </a:cubicBezTo>
                  <a:lnTo>
                    <a:pt x="3864" y="9678"/>
                  </a:lnTo>
                  <a:cubicBezTo>
                    <a:pt x="8247" y="11508"/>
                    <a:pt x="8028" y="13029"/>
                    <a:pt x="5789" y="14687"/>
                  </a:cubicBezTo>
                  <a:lnTo>
                    <a:pt x="5792" y="14687"/>
                  </a:lnTo>
                  <a:cubicBezTo>
                    <a:pt x="3734" y="16208"/>
                    <a:pt x="4111" y="18377"/>
                    <a:pt x="6733" y="19645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674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>
              <a:off x="13009481" y="4127348"/>
              <a:ext cx="733668" cy="7218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4" name="Shape 414"/>
            <p:cNvSpPr/>
            <p:nvPr/>
          </p:nvSpPr>
          <p:spPr>
            <a:xfrm>
              <a:off x="12848479" y="9722701"/>
              <a:ext cx="775759" cy="72188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F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5" name="Shape 415"/>
            <p:cNvSpPr/>
            <p:nvPr/>
          </p:nvSpPr>
          <p:spPr>
            <a:xfrm>
              <a:off x="14571014" y="8102526"/>
              <a:ext cx="733667" cy="72188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E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14582799" y="5827866"/>
              <a:ext cx="733668" cy="7218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7" name="Shape 417"/>
            <p:cNvSpPr/>
            <p:nvPr/>
          </p:nvSpPr>
          <p:spPr>
            <a:xfrm>
              <a:off x="8795994" y="5603461"/>
              <a:ext cx="817852" cy="72188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8931409" y="7929667"/>
              <a:ext cx="817851" cy="7218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H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>
              <a:off x="10568300" y="9604842"/>
              <a:ext cx="775760" cy="72188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J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10137013" y="6605658"/>
              <a:ext cx="5104835" cy="5351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87B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5400" dirty="0">
                  <a:ln w="76200">
                    <a:solidFill>
                      <a:schemeClr val="tx2"/>
                    </a:solidFill>
                  </a:ln>
                  <a:solidFill>
                    <a:schemeClr val="accent4">
                      <a:lumMod val="75000"/>
                    </a:schemeClr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Prospect</a:t>
              </a:r>
              <a:endParaRPr sz="5400" dirty="0">
                <a:ln w="76200">
                  <a:solidFill>
                    <a:schemeClr val="tx2"/>
                  </a:solidFill>
                </a:ln>
                <a:solidFill>
                  <a:schemeClr val="accent4">
                    <a:lumMod val="7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0" name="Shape 420"/>
            <p:cNvSpPr/>
            <p:nvPr/>
          </p:nvSpPr>
          <p:spPr>
            <a:xfrm>
              <a:off x="10841338" y="4083936"/>
              <a:ext cx="481114" cy="7218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4000">
                  <a:solidFill>
                    <a:srgbClr val="FFFFFF"/>
                  </a:solidFill>
                  <a:latin typeface="FontAwesome"/>
                  <a:ea typeface="FontAwesome"/>
                  <a:cs typeface="FontAwesome"/>
                  <a:sym typeface="FontAwesome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28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1" name="Shape 421"/>
            <p:cNvSpPr/>
            <p:nvPr/>
          </p:nvSpPr>
          <p:spPr>
            <a:xfrm>
              <a:off x="10470440" y="6726267"/>
              <a:ext cx="3328348" cy="10518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lnSpc>
                  <a:spcPct val="150000"/>
                </a:lnSpc>
                <a:defRPr sz="5600">
                  <a:solidFill>
                    <a:srgbClr val="0087B1"/>
                  </a:solidFill>
                  <a:latin typeface="Lato Light"/>
                  <a:ea typeface="Lato Light"/>
                  <a:cs typeface="Lato Light"/>
                  <a:sym typeface="Lato Light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60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未来</a:t>
              </a:r>
              <a:endParaRPr lang="en-US" altLang="zh-CN" sz="6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60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展望</a:t>
              </a:r>
              <a:endParaRPr sz="6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702758" y="3693200"/>
            <a:ext cx="4308926" cy="1233429"/>
            <a:chOff x="16411869" y="3291177"/>
            <a:chExt cx="6156754" cy="1766422"/>
          </a:xfrm>
        </p:grpSpPr>
        <p:sp>
          <p:nvSpPr>
            <p:cNvPr id="425" name="Shape 425"/>
            <p:cNvSpPr/>
            <p:nvPr/>
          </p:nvSpPr>
          <p:spPr>
            <a:xfrm>
              <a:off x="17030309" y="3291177"/>
              <a:ext cx="5538314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用户地位提高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6" name="Shape 426"/>
            <p:cNvSpPr/>
            <p:nvPr/>
          </p:nvSpPr>
          <p:spPr>
            <a:xfrm>
              <a:off x="17044950" y="3933626"/>
              <a:ext cx="5509032" cy="112397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用户不再被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支配，基于“简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法”框架的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可以为用户提供自由度高、隐私安全、推荐智能的应用服务。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  <p:sp>
          <p:nvSpPr>
            <p:cNvPr id="427" name="Shape 427"/>
            <p:cNvSpPr/>
            <p:nvPr/>
          </p:nvSpPr>
          <p:spPr>
            <a:xfrm>
              <a:off x="16411869" y="3307191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1702758" y="5540073"/>
            <a:ext cx="4308926" cy="1233431"/>
            <a:chOff x="16411869" y="5624341"/>
            <a:chExt cx="6156754" cy="1766425"/>
          </a:xfrm>
        </p:grpSpPr>
        <p:sp>
          <p:nvSpPr>
            <p:cNvPr id="428" name="Shape 428"/>
            <p:cNvSpPr/>
            <p:nvPr/>
          </p:nvSpPr>
          <p:spPr>
            <a:xfrm>
              <a:off x="17030308" y="5624341"/>
              <a:ext cx="5538315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科技造福人类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9" name="Shape 429"/>
            <p:cNvSpPr/>
            <p:nvPr/>
          </p:nvSpPr>
          <p:spPr>
            <a:xfrm>
              <a:off x="17044950" y="6266793"/>
              <a:ext cx="5509032" cy="112397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“科技以人为本”，科技是造福人类的“利器”，这也是“简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法”所秉承的宗旨。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6411869" y="5640356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73896" y="3612755"/>
            <a:ext cx="4274102" cy="1495039"/>
            <a:chOff x="1541816" y="3210495"/>
            <a:chExt cx="6106996" cy="2141080"/>
          </a:xfrm>
        </p:grpSpPr>
        <p:sp>
          <p:nvSpPr>
            <p:cNvPr id="437" name="Shape 437"/>
            <p:cNvSpPr/>
            <p:nvPr/>
          </p:nvSpPr>
          <p:spPr>
            <a:xfrm>
              <a:off x="7267811" y="3307191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1541816" y="3210495"/>
              <a:ext cx="5538314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让每一位用户自己做简法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3351" y="3852945"/>
              <a:ext cx="5509032" cy="149863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r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着力于一个具体的方向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——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手机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，在对整体应用市场改动较小的情况下，为整个应用市场制定新的框架法则，让每一位用户都可以自己“做简法”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3896" y="5503170"/>
            <a:ext cx="4274102" cy="1495041"/>
            <a:chOff x="1541816" y="5543659"/>
            <a:chExt cx="6106996" cy="2141083"/>
          </a:xfrm>
        </p:grpSpPr>
        <p:sp>
          <p:nvSpPr>
            <p:cNvPr id="438" name="Shape 438"/>
            <p:cNvSpPr/>
            <p:nvPr/>
          </p:nvSpPr>
          <p:spPr>
            <a:xfrm>
              <a:off x="7267811" y="5640356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3" name="Shape 443"/>
            <p:cNvSpPr/>
            <p:nvPr/>
          </p:nvSpPr>
          <p:spPr>
            <a:xfrm>
              <a:off x="1541816" y="5543659"/>
              <a:ext cx="5538315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贩卖“核心服务”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3351" y="6186111"/>
              <a:ext cx="5509032" cy="14986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r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在未来，开发者可以通过“简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法“框架，简化开发流程，为用户定制个性化模板，通过贩卖“核心服务”、“人性化设计”赚取利润而非通过“流量”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sp>
        <p:nvSpPr>
          <p:cNvPr id="56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18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D196AEC-2F1C-4A84-BB7E-040E53934B74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1929245" y="2113270"/>
            <a:ext cx="4308926" cy="1233429"/>
            <a:chOff x="16411869" y="3291177"/>
            <a:chExt cx="6156754" cy="1766422"/>
          </a:xfrm>
        </p:grpSpPr>
        <p:sp>
          <p:nvSpPr>
            <p:cNvPr id="425" name="Shape 425"/>
            <p:cNvSpPr/>
            <p:nvPr/>
          </p:nvSpPr>
          <p:spPr>
            <a:xfrm>
              <a:off x="17030309" y="3291177"/>
              <a:ext cx="5538314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用户地位提高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6" name="Shape 426"/>
            <p:cNvSpPr/>
            <p:nvPr/>
          </p:nvSpPr>
          <p:spPr>
            <a:xfrm>
              <a:off x="17044950" y="3933626"/>
              <a:ext cx="5509032" cy="112397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用户不再被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支配，基于“简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法”框架的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可以为用户提供自由度高、隐私安全、推荐智能的应用服务。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  <p:sp>
          <p:nvSpPr>
            <p:cNvPr id="427" name="Shape 427"/>
            <p:cNvSpPr/>
            <p:nvPr/>
          </p:nvSpPr>
          <p:spPr>
            <a:xfrm>
              <a:off x="16411869" y="3307191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1929245" y="6662562"/>
            <a:ext cx="4308926" cy="1233431"/>
            <a:chOff x="16411869" y="5624341"/>
            <a:chExt cx="6156754" cy="1766425"/>
          </a:xfrm>
        </p:grpSpPr>
        <p:sp>
          <p:nvSpPr>
            <p:cNvPr id="428" name="Shape 428"/>
            <p:cNvSpPr/>
            <p:nvPr/>
          </p:nvSpPr>
          <p:spPr>
            <a:xfrm>
              <a:off x="17030308" y="5624341"/>
              <a:ext cx="5538315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科技造福人类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9" name="Shape 429"/>
            <p:cNvSpPr/>
            <p:nvPr/>
          </p:nvSpPr>
          <p:spPr>
            <a:xfrm>
              <a:off x="17044950" y="6266793"/>
              <a:ext cx="5509032" cy="112397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“科技以人为本”，科技是造福人类的“利器”，这也是“简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法”所秉承的宗旨。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6411869" y="5640356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33171" y="2113270"/>
            <a:ext cx="4274102" cy="1495039"/>
            <a:chOff x="1541816" y="3210495"/>
            <a:chExt cx="6106996" cy="2141080"/>
          </a:xfrm>
        </p:grpSpPr>
        <p:sp>
          <p:nvSpPr>
            <p:cNvPr id="437" name="Shape 437"/>
            <p:cNvSpPr/>
            <p:nvPr/>
          </p:nvSpPr>
          <p:spPr>
            <a:xfrm>
              <a:off x="7267811" y="3307191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1541816" y="3210495"/>
              <a:ext cx="5538314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让每一位用户自己做简法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3351" y="3852945"/>
              <a:ext cx="5509032" cy="149863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r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着力于一个具体的方向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——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手机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app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，在对整体应用市场改动较小的情况下，为整个应用市场制定新的框架法则，让每一位用户都可以自己“做简法”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62278" y="6536528"/>
            <a:ext cx="4274102" cy="1495041"/>
            <a:chOff x="1541816" y="5543659"/>
            <a:chExt cx="6106996" cy="2141083"/>
          </a:xfrm>
        </p:grpSpPr>
        <p:sp>
          <p:nvSpPr>
            <p:cNvPr id="438" name="Shape 438"/>
            <p:cNvSpPr/>
            <p:nvPr/>
          </p:nvSpPr>
          <p:spPr>
            <a:xfrm>
              <a:off x="7267811" y="5640356"/>
              <a:ext cx="381001" cy="38100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</a:defRPr>
              </a:pPr>
              <a:endParaRPr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3" name="Shape 443"/>
            <p:cNvSpPr/>
            <p:nvPr/>
          </p:nvSpPr>
          <p:spPr>
            <a:xfrm>
              <a:off x="1541816" y="5543659"/>
              <a:ext cx="5538315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r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00264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贩卖“核心服务”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3351" y="6186111"/>
              <a:ext cx="5509032" cy="14986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r" defTabSz="452872">
                <a:spcBef>
                  <a:spcPts val="1189"/>
                </a:spcBef>
                <a:defRPr sz="1800"/>
              </a:pP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在未来，开发者可以通过“简</a:t>
              </a:r>
              <a:r>
                <a:rPr lang="en-US" altLang="zh-CN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.</a:t>
              </a:r>
              <a:r>
                <a:rPr lang="zh-CN" altLang="en-US" sz="17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法“框架，简化开发流程，为用户定制个性化模板，通过贩卖“核心服务”、“人性化设计”赚取利润而非通过“流量”</a:t>
              </a:r>
              <a:endParaRPr sz="17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sp>
        <p:nvSpPr>
          <p:cNvPr id="56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19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936EBDA-4839-42E1-9671-1073A27FC7C5}"/>
              </a:ext>
            </a:extLst>
          </p:cNvPr>
          <p:cNvGrpSpPr/>
          <p:nvPr/>
        </p:nvGrpSpPr>
        <p:grpSpPr>
          <a:xfrm>
            <a:off x="3531887" y="3803990"/>
            <a:ext cx="9377566" cy="3066096"/>
            <a:chOff x="3757711" y="5427532"/>
            <a:chExt cx="9377566" cy="3066096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9AFAF22-CB27-4000-B508-C13EEB745AAA}"/>
                </a:ext>
              </a:extLst>
            </p:cNvPr>
            <p:cNvSpPr txBox="1"/>
            <p:nvPr/>
          </p:nvSpPr>
          <p:spPr>
            <a:xfrm>
              <a:off x="3757711" y="5427532"/>
              <a:ext cx="9377566" cy="13753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8000" b="0" i="0" u="none" strike="noStrike" cap="none" spc="0" normalizeH="0" baseline="0" dirty="0">
                  <a:ln>
                    <a:solidFill>
                      <a:schemeClr val="accent1">
                        <a:lumMod val="75000"/>
                        <a:lumOff val="25000"/>
                      </a:schemeClr>
                    </a:solidFill>
                  </a:ln>
                  <a:solidFill>
                    <a:schemeClr val="accent5">
                      <a:lumMod val="20000"/>
                      <a:lumOff val="80000"/>
                    </a:schemeClr>
                  </a:solidFill>
                  <a:effectLst>
                    <a:outerShdw blurRad="75057" dist="38100" dir="5400000" sy="-20000" rotWithShape="0">
                      <a:prstClr val="black">
                        <a:alpha val="25000"/>
                      </a:prstClr>
                    </a:outerShdw>
                  </a:effectLst>
                  <a:uFillTx/>
                  <a:latin typeface="汉仪尚巍手书W" panose="00020600040101010101" pitchFamily="18" charset="-122"/>
                  <a:ea typeface="汉仪尚巍手书W" panose="00020600040101010101" pitchFamily="18" charset="-122"/>
                  <a:sym typeface="Helvetica Light"/>
                </a:rPr>
                <a:t>和合共生，守正出新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73776D88-7267-4C82-A36B-41CB11FA73FD}"/>
                </a:ext>
              </a:extLst>
            </p:cNvPr>
            <p:cNvSpPr txBox="1"/>
            <p:nvPr/>
          </p:nvSpPr>
          <p:spPr>
            <a:xfrm>
              <a:off x="5506971" y="6579644"/>
              <a:ext cx="6043321" cy="19139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1500" dirty="0">
                  <a:ln>
                    <a:solidFill>
                      <a:schemeClr val="accent1">
                        <a:lumMod val="75000"/>
                        <a:lumOff val="25000"/>
                      </a:schemeClr>
                    </a:solidFill>
                  </a:ln>
                  <a:solidFill>
                    <a:schemeClr val="accent5">
                      <a:lumMod val="20000"/>
                      <a:lumOff val="80000"/>
                    </a:schemeClr>
                  </a:solidFill>
                  <a:effectLst>
                    <a:outerShdw blurRad="75057" dist="38100" dir="5400000" sy="-20000" rotWithShape="0">
                      <a:prstClr val="black">
                        <a:alpha val="25000"/>
                      </a:prstClr>
                    </a:outerShdw>
                  </a:effectLst>
                  <a:latin typeface="汉仪尚巍手书W" panose="00020600040101010101" pitchFamily="18" charset="-122"/>
                  <a:ea typeface="汉仪尚巍手书W" panose="00020600040101010101" pitchFamily="18" charset="-122"/>
                </a:rPr>
                <a:t>成就未来</a:t>
              </a:r>
              <a:endParaRPr kumimoji="0" lang="zh-CN" altLang="en-US" sz="11500" b="0" i="0" u="none" strike="noStrike" cap="none" spc="0" normalizeH="0" baseline="0" dirty="0">
                <a:ln>
                  <a:solidFill>
                    <a:schemeClr val="accent1">
                      <a:lumMod val="75000"/>
                      <a:lumOff val="25000"/>
                    </a:schemeClr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sym typeface="Helvetica Light"/>
              </a:endParaRP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12AB2C15-985C-4612-83DB-F44CF97E73D9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0586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一群人在拍照&#10;&#10;中度可信度描述已自动生成">
            <a:extLst>
              <a:ext uri="{FF2B5EF4-FFF2-40B4-BE49-F238E27FC236}">
                <a16:creationId xmlns:a16="http://schemas.microsoft.com/office/drawing/2014/main" id="{4C38E9F2-D650-B244-8418-250D4966D0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529" y="1667329"/>
            <a:ext cx="9282795" cy="7183730"/>
          </a:xfrm>
          <a:prstGeom prst="rect">
            <a:avLst/>
          </a:prstGeom>
          <a:effectLst>
            <a:glow>
              <a:schemeClr val="accent1">
                <a:alpha val="54000"/>
              </a:schemeClr>
            </a:glow>
            <a:outerShdw blurRad="186580" dist="50800" dir="5400000" sx="44000" sy="44000" algn="ctr" rotWithShape="0">
              <a:srgbClr val="000000">
                <a:alpha val="43137"/>
              </a:srgbClr>
            </a:outerShdw>
            <a:softEdge rad="152400"/>
          </a:effectLst>
        </p:spPr>
      </p:pic>
      <p:grpSp>
        <p:nvGrpSpPr>
          <p:cNvPr id="22" name="Group 9"/>
          <p:cNvGrpSpPr>
            <a:grpSpLocks/>
          </p:cNvGrpSpPr>
          <p:nvPr/>
        </p:nvGrpSpPr>
        <p:grpSpPr bwMode="auto">
          <a:xfrm>
            <a:off x="124476" y="1677345"/>
            <a:ext cx="6989790" cy="3926410"/>
            <a:chOff x="-165139" y="710474"/>
            <a:chExt cx="3785481" cy="2115073"/>
          </a:xfrm>
        </p:grpSpPr>
        <p:grpSp>
          <p:nvGrpSpPr>
            <p:cNvPr id="23" name="Group 41"/>
            <p:cNvGrpSpPr/>
            <p:nvPr/>
          </p:nvGrpSpPr>
          <p:grpSpPr>
            <a:xfrm>
              <a:off x="-165139" y="710474"/>
              <a:ext cx="3785481" cy="2115073"/>
              <a:chOff x="2973521" y="1228936"/>
              <a:chExt cx="5200799" cy="2115073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25" name="Rectangle 12"/>
              <p:cNvSpPr/>
              <p:nvPr/>
            </p:nvSpPr>
            <p:spPr>
              <a:xfrm>
                <a:off x="2973521" y="1228936"/>
                <a:ext cx="5200799" cy="211507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ln>
                <a:noFill/>
              </a:ln>
              <a:effectLst>
                <a:softEdge rad="1524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181226" y="1752400"/>
                <a:ext cx="4044476" cy="9903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1908594">
                  <a:defRPr/>
                </a:pPr>
                <a:r>
                  <a:rPr lang="en-US" altLang="zh-CN" sz="310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#00509D</a:t>
                </a:r>
                <a:r>
                  <a:rPr lang="zh-CN" altLang="en-US" sz="310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第一名就全员</a:t>
                </a:r>
                <a:r>
                  <a:rPr lang="en-US" altLang="zh-CN" sz="310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JK</a:t>
                </a:r>
                <a:r>
                  <a:rPr lang="zh-CN" altLang="en-US" sz="310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队</a:t>
                </a:r>
                <a:endParaRPr lang="en-US" altLang="zh-CN" sz="31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defTabSz="1908594">
                  <a:defRPr/>
                </a:pPr>
                <a:endParaRPr lang="en-US" sz="26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defTabSz="1908594">
                  <a:lnSpc>
                    <a:spcPct val="150000"/>
                  </a:lnSpc>
                  <a:defRPr/>
                </a:pPr>
                <a:r>
                  <a:rPr lang="zh-CN" altLang="en-US" sz="20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学校：天津大学</a:t>
                </a:r>
                <a:endParaRPr lang="en-US" altLang="zh-CN" sz="20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defTabSz="1908594">
                  <a:lnSpc>
                    <a:spcPct val="150000"/>
                  </a:lnSpc>
                  <a:defRPr/>
                </a:pPr>
                <a:r>
                  <a:rPr lang="zh-CN" altLang="en-US" sz="20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参加赛道：上海诺基亚贝尔</a:t>
                </a:r>
                <a:r>
                  <a:rPr lang="en-US" altLang="zh-CN" sz="20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·</a:t>
                </a:r>
                <a:r>
                  <a:rPr lang="zh-CN" altLang="en-US" sz="20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数字互联赛道</a:t>
                </a:r>
                <a:endParaRPr lang="en-US" sz="20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4255162" y="1498957"/>
                <a:ext cx="633676" cy="787515"/>
              </a:xfrm>
              <a:prstGeom prst="rect">
                <a:avLst/>
              </a:prstGeom>
              <a:noFill/>
            </p:spPr>
            <p:txBody>
              <a:bodyPr anchor="ctr">
                <a:spAutoFit/>
              </a:bodyPr>
              <a:lstStyle/>
              <a:p>
                <a:pPr defTabSz="1908594">
                  <a:defRPr/>
                </a:pPr>
                <a:endParaRPr lang="en-US" sz="89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4" name="Isosceles Triangle 11"/>
            <p:cNvSpPr/>
            <p:nvPr/>
          </p:nvSpPr>
          <p:spPr>
            <a:xfrm rot="5400000">
              <a:off x="2964023" y="1670384"/>
              <a:ext cx="460598" cy="195253"/>
            </a:xfrm>
            <a:prstGeom prst="triangl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5">
                    <a:lumMod val="20000"/>
                    <a:lumOff val="80000"/>
                  </a:schemeClr>
                </a:solidFill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57352" y="6804106"/>
            <a:ext cx="6515301" cy="202856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1908594">
              <a:lnSpc>
                <a:spcPct val="150000"/>
              </a:lnSpc>
              <a:defRPr/>
            </a:pP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团队来自天津大学，</a:t>
            </a:r>
            <a:r>
              <a:rPr lang="en-US" altLang="zh-CN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级计算机科学与技术（新工科试验班）专业本科生。</a:t>
            </a:r>
            <a:endParaRPr lang="en-US" altLang="zh-CN" sz="18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 defTabSz="1908594">
              <a:lnSpc>
                <a:spcPct val="150000"/>
              </a:lnSpc>
              <a:defRPr/>
            </a:pP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团队由五名成员组成，分别为谢含笑、袁雪凝、赵思澜、李浩、郑致远（右图由左至右）。团队成员学习能力强、专业基础扎实、拥有创新思维，各有所长，分工合作，能够顺利攻破各种问题。</a:t>
            </a:r>
            <a:endParaRPr lang="en-US" sz="18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3" name="Straight Connector 20"/>
          <p:cNvCxnSpPr>
            <a:cxnSpLocks/>
          </p:cNvCxnSpPr>
          <p:nvPr/>
        </p:nvCxnSpPr>
        <p:spPr>
          <a:xfrm>
            <a:off x="361720" y="6482560"/>
            <a:ext cx="651530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1"/>
          <p:cNvSpPr/>
          <p:nvPr/>
        </p:nvSpPr>
        <p:spPr>
          <a:xfrm>
            <a:off x="334669" y="5827662"/>
            <a:ext cx="1512312" cy="451310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defTabSz="1908594">
              <a:defRPr/>
            </a:pPr>
            <a:r>
              <a:rPr lang="zh-CN" altLang="en-US" sz="29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关于我们</a:t>
            </a:r>
            <a:endParaRPr lang="en-US" sz="2900" b="1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Shape 772"/>
          <p:cNvSpPr txBox="1">
            <a:spLocks/>
          </p:cNvSpPr>
          <p:nvPr/>
        </p:nvSpPr>
        <p:spPr>
          <a:xfrm>
            <a:off x="16127644" y="8851059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2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403BA0D-89EF-486F-923F-3D4EC70740EA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4990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4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Freeform 93"/>
          <p:cNvSpPr>
            <a:spLocks/>
          </p:cNvSpPr>
          <p:nvPr/>
        </p:nvSpPr>
        <p:spPr bwMode="auto">
          <a:xfrm>
            <a:off x="1876199" y="3496469"/>
            <a:ext cx="4918301" cy="1609725"/>
          </a:xfrm>
          <a:custGeom>
            <a:avLst/>
            <a:gdLst>
              <a:gd name="T0" fmla="*/ 2296 w 2662"/>
              <a:gd name="T1" fmla="*/ 0 h 1014"/>
              <a:gd name="T2" fmla="*/ 0 w 2662"/>
              <a:gd name="T3" fmla="*/ 0 h 1014"/>
              <a:gd name="T4" fmla="*/ 0 w 2662"/>
              <a:gd name="T5" fmla="*/ 1014 h 1014"/>
              <a:gd name="T6" fmla="*/ 2662 w 2662"/>
              <a:gd name="T7" fmla="*/ 1014 h 1014"/>
              <a:gd name="T8" fmla="*/ 2662 w 2662"/>
              <a:gd name="T9" fmla="*/ 376 h 1014"/>
              <a:gd name="T10" fmla="*/ 2296 w 2662"/>
              <a:gd name="T11" fmla="*/ 0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62" h="1014">
                <a:moveTo>
                  <a:pt x="2296" y="0"/>
                </a:moveTo>
                <a:lnTo>
                  <a:pt x="0" y="0"/>
                </a:lnTo>
                <a:lnTo>
                  <a:pt x="0" y="1014"/>
                </a:lnTo>
                <a:lnTo>
                  <a:pt x="2662" y="1014"/>
                </a:lnTo>
                <a:lnTo>
                  <a:pt x="2662" y="376"/>
                </a:lnTo>
                <a:lnTo>
                  <a:pt x="2296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4" name="Freeform 90"/>
          <p:cNvSpPr>
            <a:spLocks noEditPoints="1"/>
          </p:cNvSpPr>
          <p:nvPr/>
        </p:nvSpPr>
        <p:spPr bwMode="auto">
          <a:xfrm>
            <a:off x="1876199" y="3357563"/>
            <a:ext cx="4990373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close/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  <a:close/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5" name="Freeform 91"/>
          <p:cNvSpPr>
            <a:spLocks noEditPoints="1"/>
          </p:cNvSpPr>
          <p:nvPr/>
        </p:nvSpPr>
        <p:spPr bwMode="auto">
          <a:xfrm>
            <a:off x="1800000" y="3471069"/>
            <a:ext cx="4994500" cy="1793875"/>
          </a:xfrm>
          <a:custGeom>
            <a:avLst/>
            <a:gdLst>
              <a:gd name="T0" fmla="*/ 16 w 2778"/>
              <a:gd name="T1" fmla="*/ 1104 h 1130"/>
              <a:gd name="T2" fmla="*/ 16 w 2778"/>
              <a:gd name="T3" fmla="*/ 17 h 1130"/>
              <a:gd name="T4" fmla="*/ 2371 w 2778"/>
              <a:gd name="T5" fmla="*/ 17 h 1130"/>
              <a:gd name="T6" fmla="*/ 2761 w 2778"/>
              <a:gd name="T7" fmla="*/ 416 h 1130"/>
              <a:gd name="T8" fmla="*/ 2761 w 2778"/>
              <a:gd name="T9" fmla="*/ 1104 h 1130"/>
              <a:gd name="T10" fmla="*/ 16 w 2778"/>
              <a:gd name="T11" fmla="*/ 1104 h 1130"/>
              <a:gd name="T12" fmla="*/ 2378 w 2778"/>
              <a:gd name="T13" fmla="*/ 0 h 1130"/>
              <a:gd name="T14" fmla="*/ 0 w 2778"/>
              <a:gd name="T15" fmla="*/ 0 h 1130"/>
              <a:gd name="T16" fmla="*/ 0 w 2778"/>
              <a:gd name="T17" fmla="*/ 1130 h 1130"/>
              <a:gd name="T18" fmla="*/ 2778 w 2778"/>
              <a:gd name="T19" fmla="*/ 1130 h 1130"/>
              <a:gd name="T20" fmla="*/ 2778 w 2778"/>
              <a:gd name="T21" fmla="*/ 409 h 1130"/>
              <a:gd name="T22" fmla="*/ 2378 w 2778"/>
              <a:gd name="T23" fmla="*/ 0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8" h="1130">
                <a:moveTo>
                  <a:pt x="16" y="1104"/>
                </a:moveTo>
                <a:lnTo>
                  <a:pt x="16" y="17"/>
                </a:lnTo>
                <a:lnTo>
                  <a:pt x="2371" y="17"/>
                </a:lnTo>
                <a:lnTo>
                  <a:pt x="2761" y="416"/>
                </a:lnTo>
                <a:lnTo>
                  <a:pt x="2761" y="1104"/>
                </a:lnTo>
                <a:lnTo>
                  <a:pt x="16" y="1104"/>
                </a:lnTo>
                <a:moveTo>
                  <a:pt x="2378" y="0"/>
                </a:moveTo>
                <a:lnTo>
                  <a:pt x="0" y="0"/>
                </a:lnTo>
                <a:lnTo>
                  <a:pt x="0" y="1130"/>
                </a:lnTo>
                <a:lnTo>
                  <a:pt x="2778" y="1130"/>
                </a:lnTo>
                <a:lnTo>
                  <a:pt x="2778" y="409"/>
                </a:lnTo>
                <a:lnTo>
                  <a:pt x="2378" y="0"/>
                </a:lnTo>
              </a:path>
            </a:pathLst>
          </a:cu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Shape 1605"/>
          <p:cNvSpPr/>
          <p:nvPr/>
        </p:nvSpPr>
        <p:spPr>
          <a:xfrm>
            <a:off x="1858053" y="5296109"/>
            <a:ext cx="8933655" cy="1131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6700" spc="420" dirty="0">
                <a:solidFill>
                  <a:schemeClr val="accent6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Estrangelo Edessa" pitchFamily="66" charset="0"/>
              </a:rPr>
              <a:t>删繁就简，法领异新</a:t>
            </a:r>
            <a:endParaRPr lang="en-US" altLang="zh-CN" sz="6700" spc="420" dirty="0">
              <a:solidFill>
                <a:schemeClr val="accent6"/>
              </a:solidFill>
              <a:latin typeface="锐字锐线梦想黑简1.0" panose="02010604000000000000" pitchFamily="2" charset="-122"/>
              <a:ea typeface="锐字锐线梦想黑简1.0" panose="02010604000000000000" pitchFamily="2" charset="-122"/>
              <a:cs typeface="Estrangelo Edessa" pitchFamily="66" charset="0"/>
            </a:endParaRPr>
          </a:p>
        </p:txBody>
      </p:sp>
      <p:sp>
        <p:nvSpPr>
          <p:cNvPr id="19" name="Shape 1606"/>
          <p:cNvSpPr/>
          <p:nvPr/>
        </p:nvSpPr>
        <p:spPr>
          <a:xfrm>
            <a:off x="1914299" y="7016480"/>
            <a:ext cx="646908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 algn="l">
              <a:lnSpc>
                <a:spcPct val="100000"/>
              </a:lnSpc>
              <a:defRPr>
                <a:solidFill>
                  <a:srgbClr val="000000"/>
                </a:solidFill>
              </a:defRPr>
            </a:pPr>
            <a:endParaRPr dirty="0">
              <a:solidFill>
                <a:schemeClr val="accent6"/>
              </a:solidFill>
            </a:endParaRPr>
          </a:p>
        </p:txBody>
      </p:sp>
      <p:sp>
        <p:nvSpPr>
          <p:cNvPr id="20" name="Shape 1607"/>
          <p:cNvSpPr/>
          <p:nvPr/>
        </p:nvSpPr>
        <p:spPr>
          <a:xfrm>
            <a:off x="1914299" y="6457251"/>
            <a:ext cx="922723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45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lvl="0" algn="l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2600" b="1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itchFamily="34" charset="-122"/>
                <a:ea typeface="微软雅黑" pitchFamily="34" charset="-122"/>
                <a:cs typeface="Estrangelo Edessa" pitchFamily="66" charset="0"/>
              </a:rPr>
              <a:t>Nokia</a:t>
            </a:r>
            <a:r>
              <a:rPr lang="zh-CN" altLang="en-US" sz="2600" b="1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微软雅黑" pitchFamily="34" charset="-122"/>
                <a:ea typeface="微软雅黑" pitchFamily="34" charset="-122"/>
                <a:cs typeface="Estrangelo Edessa" pitchFamily="66" charset="0"/>
              </a:rPr>
              <a:t>上海贝尔 数字互联赛道</a:t>
            </a:r>
            <a:endParaRPr lang="en-US" altLang="zh-CN" sz="2600" b="1" spc="420" dirty="0">
              <a:solidFill>
                <a:schemeClr val="accent6"/>
              </a:solidFill>
              <a:effectLst>
                <a:glow rad="63500">
                  <a:schemeClr val="accent1">
                    <a:alpha val="40000"/>
                  </a:schemeClr>
                </a:glow>
              </a:effectLst>
              <a:latin typeface="微软雅黑" pitchFamily="34" charset="-122"/>
              <a:ea typeface="微软雅黑" pitchFamily="34" charset="-122"/>
              <a:cs typeface="Estrangelo Edessa" pitchFamily="66" charset="0"/>
            </a:endParaRPr>
          </a:p>
        </p:txBody>
      </p:sp>
      <p:pic>
        <p:nvPicPr>
          <p:cNvPr id="4" name="Croatian Rhapsody 克罗地亚狂想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43450" y="161365"/>
            <a:ext cx="1843182" cy="1838953"/>
          </a:xfrm>
          <a:prstGeom prst="rect">
            <a:avLst/>
          </a:prstGeom>
        </p:spPr>
      </p:pic>
      <p:sp>
        <p:nvSpPr>
          <p:cNvPr id="39" name="Shape 1605"/>
          <p:cNvSpPr/>
          <p:nvPr/>
        </p:nvSpPr>
        <p:spPr>
          <a:xfrm>
            <a:off x="1930843" y="3740218"/>
            <a:ext cx="4654897" cy="1331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9949" tIns="49949" rIns="49949" bIns="49949" anchor="ctr">
            <a:spAutoFit/>
          </a:bodyPr>
          <a:lstStyle>
            <a:lvl1pPr>
              <a:lnSpc>
                <a:spcPct val="150000"/>
              </a:lnSpc>
              <a:defRPr sz="20000">
                <a:solidFill>
                  <a:srgbClr val="FB8734"/>
                </a:solidFill>
                <a:latin typeface="FontAwesome"/>
                <a:ea typeface="FontAwesome"/>
                <a:cs typeface="FontAwesome"/>
                <a:sym typeface="FontAwesome"/>
              </a:defRPr>
            </a:lvl1pPr>
          </a:lstStyle>
          <a:p>
            <a:pPr lvl="0" algn="dist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8000" spc="420" dirty="0">
                <a:solidFill>
                  <a:schemeClr val="accent6"/>
                </a:solidFill>
                <a:effectLst>
                  <a:glow rad="63500">
                    <a:schemeClr val="accent1">
                      <a:alpha val="40000"/>
                    </a:schemeClr>
                  </a:glo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Estrangelo Edessa" pitchFamily="66" charset="0"/>
              </a:rPr>
              <a:t>Thanks</a:t>
            </a:r>
          </a:p>
        </p:txBody>
      </p:sp>
      <p:grpSp>
        <p:nvGrpSpPr>
          <p:cNvPr id="2078" name="组合 2077"/>
          <p:cNvGrpSpPr/>
          <p:nvPr/>
        </p:nvGrpSpPr>
        <p:grpSpPr>
          <a:xfrm>
            <a:off x="11141531" y="1377277"/>
            <a:ext cx="4226047" cy="4230869"/>
            <a:chOff x="11799888" y="1800225"/>
            <a:chExt cx="2782888" cy="2786063"/>
          </a:xfrm>
          <a:solidFill>
            <a:schemeClr val="accent3">
              <a:lumMod val="50000"/>
            </a:schemeClr>
          </a:solidFill>
        </p:grpSpPr>
        <p:sp>
          <p:nvSpPr>
            <p:cNvPr id="2069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79" name="组合 2078"/>
          <p:cNvGrpSpPr/>
          <p:nvPr/>
        </p:nvGrpSpPr>
        <p:grpSpPr>
          <a:xfrm>
            <a:off x="10237989" y="-17047"/>
            <a:ext cx="6583762" cy="7179218"/>
            <a:chOff x="11166476" y="825500"/>
            <a:chExt cx="4335463" cy="4727576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2073" name="Freeform 81"/>
            <p:cNvSpPr>
              <a:spLocks/>
            </p:cNvSpPr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82"/>
            <p:cNvSpPr>
              <a:spLocks/>
            </p:cNvSpPr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75" name="Freeform 83"/>
          <p:cNvSpPr>
            <a:spLocks noEditPoints="1"/>
          </p:cNvSpPr>
          <p:nvPr/>
        </p:nvSpPr>
        <p:spPr bwMode="auto">
          <a:xfrm>
            <a:off x="10310062" y="541268"/>
            <a:ext cx="5841250" cy="5915983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12" name="组合 2111"/>
          <p:cNvGrpSpPr/>
          <p:nvPr/>
        </p:nvGrpSpPr>
        <p:grpSpPr>
          <a:xfrm>
            <a:off x="10197205" y="332652"/>
            <a:ext cx="6361973" cy="6361973"/>
            <a:chOff x="11098213" y="1098550"/>
            <a:chExt cx="4189413" cy="4189413"/>
          </a:xfrm>
          <a:solidFill>
            <a:schemeClr val="accent3">
              <a:lumMod val="75000"/>
            </a:schemeClr>
          </a:solidFill>
        </p:grpSpPr>
        <p:sp>
          <p:nvSpPr>
            <p:cNvPr id="2076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28" name="Freeform 94"/>
          <p:cNvSpPr>
            <a:spLocks/>
          </p:cNvSpPr>
          <p:nvPr/>
        </p:nvSpPr>
        <p:spPr bwMode="auto">
          <a:xfrm>
            <a:off x="1898402" y="3513639"/>
            <a:ext cx="280988" cy="280988"/>
          </a:xfrm>
          <a:custGeom>
            <a:avLst/>
            <a:gdLst>
              <a:gd name="T0" fmla="*/ 0 w 177"/>
              <a:gd name="T1" fmla="*/ 0 h 177"/>
              <a:gd name="T2" fmla="*/ 0 w 177"/>
              <a:gd name="T3" fmla="*/ 177 h 177"/>
              <a:gd name="T4" fmla="*/ 177 w 177"/>
              <a:gd name="T5" fmla="*/ 0 h 177"/>
              <a:gd name="T6" fmla="*/ 0 w 177"/>
              <a:gd name="T7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77">
                <a:moveTo>
                  <a:pt x="0" y="0"/>
                </a:moveTo>
                <a:lnTo>
                  <a:pt x="0" y="177"/>
                </a:lnTo>
                <a:lnTo>
                  <a:pt x="1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9" name="Freeform 95"/>
          <p:cNvSpPr>
            <a:spLocks/>
          </p:cNvSpPr>
          <p:nvPr/>
        </p:nvSpPr>
        <p:spPr bwMode="auto">
          <a:xfrm>
            <a:off x="2104901" y="3586956"/>
            <a:ext cx="3182938" cy="176213"/>
          </a:xfrm>
          <a:custGeom>
            <a:avLst/>
            <a:gdLst>
              <a:gd name="T0" fmla="*/ 789 w 2005"/>
              <a:gd name="T1" fmla="*/ 95 h 111"/>
              <a:gd name="T2" fmla="*/ 950 w 2005"/>
              <a:gd name="T3" fmla="*/ 0 h 111"/>
              <a:gd name="T4" fmla="*/ 2005 w 2005"/>
              <a:gd name="T5" fmla="*/ 0 h 111"/>
              <a:gd name="T6" fmla="*/ 2005 w 2005"/>
              <a:gd name="T7" fmla="*/ 17 h 111"/>
              <a:gd name="T8" fmla="*/ 954 w 2005"/>
              <a:gd name="T9" fmla="*/ 17 h 111"/>
              <a:gd name="T10" fmla="*/ 794 w 2005"/>
              <a:gd name="T11" fmla="*/ 111 h 111"/>
              <a:gd name="T12" fmla="*/ 0 w 2005"/>
              <a:gd name="T13" fmla="*/ 111 h 111"/>
              <a:gd name="T14" fmla="*/ 0 w 2005"/>
              <a:gd name="T15" fmla="*/ 95 h 111"/>
              <a:gd name="T16" fmla="*/ 789 w 2005"/>
              <a:gd name="T17" fmla="*/ 9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05" h="111">
                <a:moveTo>
                  <a:pt x="789" y="95"/>
                </a:moveTo>
                <a:lnTo>
                  <a:pt x="950" y="0"/>
                </a:lnTo>
                <a:lnTo>
                  <a:pt x="2005" y="0"/>
                </a:lnTo>
                <a:lnTo>
                  <a:pt x="2005" y="17"/>
                </a:lnTo>
                <a:lnTo>
                  <a:pt x="954" y="17"/>
                </a:lnTo>
                <a:lnTo>
                  <a:pt x="794" y="111"/>
                </a:lnTo>
                <a:lnTo>
                  <a:pt x="0" y="111"/>
                </a:lnTo>
                <a:lnTo>
                  <a:pt x="0" y="95"/>
                </a:lnTo>
                <a:lnTo>
                  <a:pt x="789" y="95"/>
                </a:lnTo>
                <a:close/>
              </a:path>
            </a:pathLst>
          </a:custGeom>
          <a:solidFill>
            <a:schemeClr val="accent2">
              <a:lumMod val="75000"/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2131" name="直接连接符 2130"/>
          <p:cNvCxnSpPr/>
          <p:nvPr/>
        </p:nvCxnSpPr>
        <p:spPr>
          <a:xfrm>
            <a:off x="1799771" y="2849668"/>
            <a:ext cx="0" cy="5481532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直接连接符 133"/>
          <p:cNvCxnSpPr/>
          <p:nvPr/>
        </p:nvCxnSpPr>
        <p:spPr>
          <a:xfrm flipH="1">
            <a:off x="1371600" y="638103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9" name="直接连接符 138"/>
          <p:cNvCxnSpPr/>
          <p:nvPr/>
        </p:nvCxnSpPr>
        <p:spPr>
          <a:xfrm flipH="1">
            <a:off x="1371600" y="6936121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1" name="直接连接符 140"/>
          <p:cNvCxnSpPr/>
          <p:nvPr/>
        </p:nvCxnSpPr>
        <p:spPr>
          <a:xfrm flipH="1">
            <a:off x="1371600" y="7959522"/>
            <a:ext cx="6888777" cy="0"/>
          </a:xfrm>
          <a:prstGeom prst="line">
            <a:avLst/>
          </a:prstGeom>
          <a:noFill/>
          <a:ln w="9525" cap="flat">
            <a:solidFill>
              <a:schemeClr val="accent6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33" name="椭圆 2132"/>
          <p:cNvSpPr/>
          <p:nvPr/>
        </p:nvSpPr>
        <p:spPr bwMode="auto">
          <a:xfrm>
            <a:off x="1719205" y="6300467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 bwMode="auto">
          <a:xfrm>
            <a:off x="1719205" y="6876926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 bwMode="auto">
          <a:xfrm>
            <a:off x="1719205" y="7859785"/>
            <a:ext cx="161131" cy="161131"/>
          </a:xfrm>
          <a:prstGeom prst="ellipse">
            <a:avLst/>
          </a:prstGeom>
          <a:solidFill>
            <a:schemeClr val="accent5">
              <a:alpha val="68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-279565" y="-2584719"/>
            <a:ext cx="3957481" cy="3961996"/>
            <a:chOff x="11799888" y="1800225"/>
            <a:chExt cx="2782888" cy="2786063"/>
          </a:xfrm>
          <a:solidFill>
            <a:schemeClr val="accent5">
              <a:alpha val="12000"/>
            </a:schemeClr>
          </a:solidFill>
        </p:grpSpPr>
        <p:sp>
          <p:nvSpPr>
            <p:cNvPr id="149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-1383506" y="-3965209"/>
            <a:ext cx="6165362" cy="6722977"/>
            <a:chOff x="11166476" y="825500"/>
            <a:chExt cx="4335463" cy="4727576"/>
          </a:xfrm>
          <a:solidFill>
            <a:schemeClr val="accent5">
              <a:alpha val="12000"/>
            </a:schemeClr>
          </a:solidFill>
        </p:grpSpPr>
        <p:sp>
          <p:nvSpPr>
            <p:cNvPr id="154" name="Freeform 81"/>
            <p:cNvSpPr>
              <a:spLocks/>
            </p:cNvSpPr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82"/>
            <p:cNvSpPr>
              <a:spLocks/>
            </p:cNvSpPr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6" name="Freeform 83"/>
          <p:cNvSpPr>
            <a:spLocks noEditPoints="1"/>
          </p:cNvSpPr>
          <p:nvPr/>
        </p:nvSpPr>
        <p:spPr bwMode="auto">
          <a:xfrm>
            <a:off x="-1035843" y="-3373731"/>
            <a:ext cx="5470037" cy="5540020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chemeClr val="accent5">
              <a:alpha val="1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57" name="组合 156"/>
          <p:cNvGrpSpPr/>
          <p:nvPr/>
        </p:nvGrpSpPr>
        <p:grpSpPr>
          <a:xfrm>
            <a:off x="-1279659" y="-3582555"/>
            <a:ext cx="5957668" cy="5957668"/>
            <a:chOff x="11098213" y="1098550"/>
            <a:chExt cx="4189413" cy="4189413"/>
          </a:xfrm>
          <a:solidFill>
            <a:schemeClr val="accent5">
              <a:alpha val="12000"/>
            </a:schemeClr>
          </a:solidFill>
        </p:grpSpPr>
        <p:sp>
          <p:nvSpPr>
            <p:cNvPr id="158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9DDA93AE-2532-4620-828B-4EF26432C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66804" y="-1288975"/>
            <a:ext cx="7750573" cy="77505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29EB444-8865-46A5-B654-BC018F477AC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34" b="89623" l="5646" r="89896">
                        <a14:foregroundMark x1="12630" y1="72642" x2="12630" y2="72642"/>
                        <a14:foregroundMark x1="5646" y1="83019" x2="5646" y2="83019"/>
                        <a14:foregroundMark x1="21100" y1="87736" x2="21100" y2="87736"/>
                        <a14:foregroundMark x1="43091" y1="76415" x2="43091" y2="76415"/>
                        <a14:foregroundMark x1="58544" y1="72642" x2="58544" y2="72642"/>
                        <a14:foregroundMark x1="66122" y1="56604" x2="66122" y2="56604"/>
                        <a14:foregroundMark x1="70579" y1="77358" x2="70579" y2="77358"/>
                        <a14:foregroundMark x1="83061" y1="67925" x2="83061" y2="67925"/>
                      </a14:backgroundRemoval>
                    </a14:imgEffect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205" y="6986385"/>
            <a:ext cx="6410325" cy="100965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7047568D-5D44-47EB-B1D9-5DB167133D47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423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5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repeatCount="3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2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repeatCount="3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200"/>
                                        <p:tgtEl>
                                          <p:spTgt spid="2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2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14" presetClass="entr" presetSubtype="10" repeatCount="3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333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repeatCount="2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25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600"/>
                                        <p:tgtEl>
                                          <p:spTgt spid="2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2" dur="125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4" dur="1250" fill="hold"/>
                                        <p:tgtEl>
                                          <p:spTgt spid="20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6" dur="125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88" dur="125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14">
                                          <p:stCondLst>
                                            <p:cond delay="35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2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7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6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7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6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2" dur="12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3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4" dur="1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5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6" dur="12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7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58" dur="12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300"/>
                            </p:stCondLst>
                            <p:childTnLst>
                              <p:par>
                                <p:cTn id="160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1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16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127" grpId="0" animBg="1"/>
      <p:bldP spid="2127" grpId="1" animBg="1"/>
      <p:bldP spid="2127" grpId="2" animBg="1"/>
      <p:bldP spid="2124" grpId="0" animBg="1"/>
      <p:bldP spid="2124" grpId="1" animBg="1"/>
      <p:bldP spid="2125" grpId="0" animBg="1"/>
      <p:bldP spid="2125" grpId="1" animBg="1"/>
      <p:bldP spid="18" grpId="0" animBg="1"/>
      <p:bldP spid="19" grpId="0" animBg="1"/>
      <p:bldP spid="20" grpId="0" animBg="1"/>
      <p:bldP spid="39" grpId="0" animBg="1"/>
      <p:bldP spid="2075" grpId="0" animBg="1"/>
      <p:bldP spid="2075" grpId="1" animBg="1"/>
      <p:bldP spid="2128" grpId="0" animBg="1"/>
      <p:bldP spid="2129" grpId="0" animBg="1"/>
      <p:bldP spid="2133" grpId="0" animBg="1"/>
      <p:bldP spid="143" grpId="0" animBg="1"/>
      <p:bldP spid="144" grpId="0" animBg="1"/>
      <p:bldP spid="156" grpId="0" animBg="1"/>
      <p:bldP spid="156" grpId="1" animBg="1"/>
      <p:bldP spid="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6573588" y="1912515"/>
            <a:ext cx="5812466" cy="572000"/>
            <a:chOff x="1682750" y="1250950"/>
            <a:chExt cx="3148012" cy="307975"/>
          </a:xfrm>
        </p:grpSpPr>
        <p:sp>
          <p:nvSpPr>
            <p:cNvPr id="33" name="Freeform 9"/>
            <p:cNvSpPr>
              <a:spLocks/>
            </p:cNvSpPr>
            <p:nvPr/>
          </p:nvSpPr>
          <p:spPr bwMode="auto">
            <a:xfrm>
              <a:off x="1682750" y="1250950"/>
              <a:ext cx="3148012" cy="307975"/>
            </a:xfrm>
            <a:custGeom>
              <a:avLst/>
              <a:gdLst>
                <a:gd name="T0" fmla="*/ 64 w 1983"/>
                <a:gd name="T1" fmla="*/ 194 h 194"/>
                <a:gd name="T2" fmla="*/ 0 w 1983"/>
                <a:gd name="T3" fmla="*/ 97 h 194"/>
                <a:gd name="T4" fmla="*/ 64 w 1983"/>
                <a:gd name="T5" fmla="*/ 0 h 194"/>
                <a:gd name="T6" fmla="*/ 1918 w 1983"/>
                <a:gd name="T7" fmla="*/ 0 h 194"/>
                <a:gd name="T8" fmla="*/ 1983 w 1983"/>
                <a:gd name="T9" fmla="*/ 97 h 194"/>
                <a:gd name="T10" fmla="*/ 1918 w 1983"/>
                <a:gd name="T11" fmla="*/ 194 h 194"/>
                <a:gd name="T12" fmla="*/ 64 w 1983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4">
                  <a:moveTo>
                    <a:pt x="64" y="194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7"/>
                  </a:lnTo>
                  <a:lnTo>
                    <a:pt x="1918" y="194"/>
                  </a:lnTo>
                  <a:lnTo>
                    <a:pt x="64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noFill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Rectangle 19"/>
            <p:cNvSpPr>
              <a:spLocks noChangeArrowheads="1"/>
            </p:cNvSpPr>
            <p:nvPr/>
          </p:nvSpPr>
          <p:spPr bwMode="auto">
            <a:xfrm>
              <a:off x="2589464" y="1293750"/>
              <a:ext cx="1202084" cy="240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9pPr>
            </a:lstStyle>
            <a:p>
              <a:pPr lvl="0"/>
              <a:r>
                <a:rPr lang="zh-CN" altLang="en-US" sz="2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产 品 概 述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615560" y="3486991"/>
            <a:ext cx="5812466" cy="569053"/>
            <a:chOff x="2808288" y="1814513"/>
            <a:chExt cx="3148012" cy="306388"/>
          </a:xfrm>
        </p:grpSpPr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2808288" y="1814513"/>
              <a:ext cx="3148012" cy="306388"/>
            </a:xfrm>
            <a:custGeom>
              <a:avLst/>
              <a:gdLst>
                <a:gd name="T0" fmla="*/ 64 w 1983"/>
                <a:gd name="T1" fmla="*/ 193 h 193"/>
                <a:gd name="T2" fmla="*/ 0 w 1983"/>
                <a:gd name="T3" fmla="*/ 97 h 193"/>
                <a:gd name="T4" fmla="*/ 64 w 1983"/>
                <a:gd name="T5" fmla="*/ 0 h 193"/>
                <a:gd name="T6" fmla="*/ 1919 w 1983"/>
                <a:gd name="T7" fmla="*/ 0 h 193"/>
                <a:gd name="T8" fmla="*/ 1983 w 1983"/>
                <a:gd name="T9" fmla="*/ 97 h 193"/>
                <a:gd name="T10" fmla="*/ 1919 w 1983"/>
                <a:gd name="T11" fmla="*/ 193 h 193"/>
                <a:gd name="T12" fmla="*/ 64 w 1983"/>
                <a:gd name="T13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3">
                  <a:moveTo>
                    <a:pt x="64" y="193"/>
                  </a:moveTo>
                  <a:lnTo>
                    <a:pt x="0" y="97"/>
                  </a:lnTo>
                  <a:lnTo>
                    <a:pt x="64" y="0"/>
                  </a:lnTo>
                  <a:lnTo>
                    <a:pt x="1919" y="0"/>
                  </a:lnTo>
                  <a:lnTo>
                    <a:pt x="1983" y="97"/>
                  </a:lnTo>
                  <a:lnTo>
                    <a:pt x="1919" y="193"/>
                  </a:lnTo>
                  <a:lnTo>
                    <a:pt x="64" y="193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Rectangle 20"/>
            <p:cNvSpPr>
              <a:spLocks noChangeArrowheads="1"/>
            </p:cNvSpPr>
            <p:nvPr/>
          </p:nvSpPr>
          <p:spPr bwMode="auto">
            <a:xfrm>
              <a:off x="3244792" y="1847565"/>
              <a:ext cx="2291998" cy="240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9pPr>
            </a:lstStyle>
            <a:p>
              <a:pPr lvl="0"/>
              <a:r>
                <a:rPr lang="zh-CN" altLang="en-US" sz="2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 术 路 线 与 产 品 设 计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629780" y="5365363"/>
            <a:ext cx="5815398" cy="572000"/>
            <a:chOff x="3476625" y="2625725"/>
            <a:chExt cx="3149600" cy="307975"/>
          </a:xfrm>
        </p:grpSpPr>
        <p:sp>
          <p:nvSpPr>
            <p:cNvPr id="39" name="Freeform 11"/>
            <p:cNvSpPr>
              <a:spLocks/>
            </p:cNvSpPr>
            <p:nvPr/>
          </p:nvSpPr>
          <p:spPr bwMode="auto">
            <a:xfrm>
              <a:off x="3476625" y="2625725"/>
              <a:ext cx="3149600" cy="307975"/>
            </a:xfrm>
            <a:custGeom>
              <a:avLst/>
              <a:gdLst>
                <a:gd name="T0" fmla="*/ 65 w 1984"/>
                <a:gd name="T1" fmla="*/ 194 h 194"/>
                <a:gd name="T2" fmla="*/ 0 w 1984"/>
                <a:gd name="T3" fmla="*/ 97 h 194"/>
                <a:gd name="T4" fmla="*/ 65 w 1984"/>
                <a:gd name="T5" fmla="*/ 0 h 194"/>
                <a:gd name="T6" fmla="*/ 1919 w 1984"/>
                <a:gd name="T7" fmla="*/ 0 h 194"/>
                <a:gd name="T8" fmla="*/ 1984 w 1984"/>
                <a:gd name="T9" fmla="*/ 97 h 194"/>
                <a:gd name="T10" fmla="*/ 1919 w 1984"/>
                <a:gd name="T11" fmla="*/ 194 h 194"/>
                <a:gd name="T12" fmla="*/ 65 w 1984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4" h="194">
                  <a:moveTo>
                    <a:pt x="65" y="194"/>
                  </a:moveTo>
                  <a:lnTo>
                    <a:pt x="0" y="97"/>
                  </a:lnTo>
                  <a:lnTo>
                    <a:pt x="65" y="0"/>
                  </a:lnTo>
                  <a:lnTo>
                    <a:pt x="1919" y="0"/>
                  </a:lnTo>
                  <a:lnTo>
                    <a:pt x="1984" y="97"/>
                  </a:lnTo>
                  <a:lnTo>
                    <a:pt x="1919" y="194"/>
                  </a:lnTo>
                  <a:lnTo>
                    <a:pt x="65" y="194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Rectangle 21"/>
            <p:cNvSpPr>
              <a:spLocks noChangeArrowheads="1"/>
            </p:cNvSpPr>
            <p:nvPr/>
          </p:nvSpPr>
          <p:spPr bwMode="auto">
            <a:xfrm>
              <a:off x="4428073" y="2650918"/>
              <a:ext cx="1246708" cy="240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9pPr>
            </a:lstStyle>
            <a:p>
              <a:pPr lvl="0"/>
              <a:r>
                <a:rPr lang="zh-CN" altLang="en-US" sz="2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 能 与 实 现</a:t>
              </a:r>
              <a:endParaRPr lang="zh-CN" altLang="zh-CN" sz="29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721124" y="7081917"/>
            <a:ext cx="5812466" cy="566104"/>
            <a:chOff x="3495675" y="3602038"/>
            <a:chExt cx="3148012" cy="304800"/>
          </a:xfrm>
        </p:grpSpPr>
        <p:sp>
          <p:nvSpPr>
            <p:cNvPr id="42" name="Freeform 12"/>
            <p:cNvSpPr>
              <a:spLocks/>
            </p:cNvSpPr>
            <p:nvPr/>
          </p:nvSpPr>
          <p:spPr bwMode="auto">
            <a:xfrm>
              <a:off x="3495675" y="3602038"/>
              <a:ext cx="3148012" cy="304800"/>
            </a:xfrm>
            <a:custGeom>
              <a:avLst/>
              <a:gdLst>
                <a:gd name="T0" fmla="*/ 64 w 1983"/>
                <a:gd name="T1" fmla="*/ 192 h 192"/>
                <a:gd name="T2" fmla="*/ 0 w 1983"/>
                <a:gd name="T3" fmla="*/ 96 h 192"/>
                <a:gd name="T4" fmla="*/ 64 w 1983"/>
                <a:gd name="T5" fmla="*/ 0 h 192"/>
                <a:gd name="T6" fmla="*/ 1918 w 1983"/>
                <a:gd name="T7" fmla="*/ 0 h 192"/>
                <a:gd name="T8" fmla="*/ 1983 w 1983"/>
                <a:gd name="T9" fmla="*/ 96 h 192"/>
                <a:gd name="T10" fmla="*/ 1918 w 1983"/>
                <a:gd name="T11" fmla="*/ 192 h 192"/>
                <a:gd name="T12" fmla="*/ 64 w 19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3" h="192">
                  <a:moveTo>
                    <a:pt x="64" y="192"/>
                  </a:moveTo>
                  <a:lnTo>
                    <a:pt x="0" y="96"/>
                  </a:lnTo>
                  <a:lnTo>
                    <a:pt x="64" y="0"/>
                  </a:lnTo>
                  <a:lnTo>
                    <a:pt x="1918" y="0"/>
                  </a:lnTo>
                  <a:lnTo>
                    <a:pt x="1983" y="96"/>
                  </a:lnTo>
                  <a:lnTo>
                    <a:pt x="1918" y="192"/>
                  </a:lnTo>
                  <a:lnTo>
                    <a:pt x="64" y="192"/>
                  </a:lnTo>
                  <a:close/>
                </a:path>
              </a:pathLst>
            </a:custGeom>
            <a:noFill/>
            <a:ln w="12700">
              <a:solidFill>
                <a:schemeClr val="accent6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3" name="Rectangle 22"/>
            <p:cNvSpPr>
              <a:spLocks noChangeArrowheads="1"/>
            </p:cNvSpPr>
            <p:nvPr/>
          </p:nvSpPr>
          <p:spPr bwMode="auto">
            <a:xfrm>
              <a:off x="4486951" y="3649701"/>
              <a:ext cx="1246708" cy="240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  <a:cs typeface="宋体" pitchFamily="2" charset="-122"/>
                </a:defRPr>
              </a:lvl9pPr>
            </a:lstStyle>
            <a:p>
              <a:pPr lvl="0"/>
              <a:r>
                <a:rPr lang="zh-CN" altLang="en-US" sz="2900" dirty="0">
                  <a:solidFill>
                    <a:schemeClr val="accent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 析 与 展 望</a:t>
              </a:r>
              <a:endParaRPr lang="zh-CN" altLang="zh-CN" sz="29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Freeform 25"/>
          <p:cNvSpPr>
            <a:spLocks/>
          </p:cNvSpPr>
          <p:nvPr/>
        </p:nvSpPr>
        <p:spPr bwMode="auto">
          <a:xfrm>
            <a:off x="4118266" y="1626516"/>
            <a:ext cx="2934078" cy="6194709"/>
          </a:xfrm>
          <a:custGeom>
            <a:avLst/>
            <a:gdLst>
              <a:gd name="T0" fmla="*/ 5 w 1001"/>
              <a:gd name="T1" fmla="*/ 0 h 2101"/>
              <a:gd name="T2" fmla="*/ 622 w 1001"/>
              <a:gd name="T3" fmla="*/ 204 h 2101"/>
              <a:gd name="T4" fmla="*/ 1001 w 1001"/>
              <a:gd name="T5" fmla="*/ 728 h 2101"/>
              <a:gd name="T6" fmla="*/ 1000 w 1001"/>
              <a:gd name="T7" fmla="*/ 1378 h 2101"/>
              <a:gd name="T8" fmla="*/ 617 w 1001"/>
              <a:gd name="T9" fmla="*/ 1903 h 2101"/>
              <a:gd name="T10" fmla="*/ 0 w 1001"/>
              <a:gd name="T11" fmla="*/ 2101 h 2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01" h="2101">
                <a:moveTo>
                  <a:pt x="5" y="0"/>
                </a:moveTo>
                <a:lnTo>
                  <a:pt x="622" y="204"/>
                </a:lnTo>
                <a:lnTo>
                  <a:pt x="1001" y="728"/>
                </a:lnTo>
                <a:lnTo>
                  <a:pt x="1000" y="1378"/>
                </a:lnTo>
                <a:lnTo>
                  <a:pt x="617" y="1903"/>
                </a:lnTo>
                <a:lnTo>
                  <a:pt x="0" y="2101"/>
                </a:lnTo>
              </a:path>
            </a:pathLst>
          </a:custGeom>
          <a:noFill/>
          <a:ln w="9525">
            <a:solidFill>
              <a:schemeClr val="accent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69171" tIns="84586" rIns="169171" bIns="84586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n>
                <a:solidFill>
                  <a:sysClr val="windowText" lastClr="000000"/>
                </a:solidFill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663970" y="3451904"/>
            <a:ext cx="647783" cy="619176"/>
            <a:chOff x="2084388" y="1758950"/>
            <a:chExt cx="350837" cy="333375"/>
          </a:xfrm>
        </p:grpSpPr>
        <p:sp>
          <p:nvSpPr>
            <p:cNvPr id="46" name="Freeform 27"/>
            <p:cNvSpPr>
              <a:spLocks/>
            </p:cNvSpPr>
            <p:nvPr/>
          </p:nvSpPr>
          <p:spPr bwMode="auto">
            <a:xfrm>
              <a:off x="2084388" y="1758950"/>
              <a:ext cx="350837" cy="333375"/>
            </a:xfrm>
            <a:custGeom>
              <a:avLst/>
              <a:gdLst>
                <a:gd name="T0" fmla="*/ 42 w 221"/>
                <a:gd name="T1" fmla="*/ 210 h 210"/>
                <a:gd name="T2" fmla="*/ 0 w 221"/>
                <a:gd name="T3" fmla="*/ 81 h 210"/>
                <a:gd name="T4" fmla="*/ 110 w 221"/>
                <a:gd name="T5" fmla="*/ 0 h 210"/>
                <a:gd name="T6" fmla="*/ 221 w 221"/>
                <a:gd name="T7" fmla="*/ 81 h 210"/>
                <a:gd name="T8" fmla="*/ 178 w 221"/>
                <a:gd name="T9" fmla="*/ 210 h 210"/>
                <a:gd name="T10" fmla="*/ 42 w 221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210">
                  <a:moveTo>
                    <a:pt x="42" y="210"/>
                  </a:moveTo>
                  <a:lnTo>
                    <a:pt x="0" y="81"/>
                  </a:lnTo>
                  <a:lnTo>
                    <a:pt x="110" y="0"/>
                  </a:lnTo>
                  <a:lnTo>
                    <a:pt x="221" y="81"/>
                  </a:lnTo>
                  <a:lnTo>
                    <a:pt x="178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Freeform 33"/>
            <p:cNvSpPr>
              <a:spLocks/>
            </p:cNvSpPr>
            <p:nvPr/>
          </p:nvSpPr>
          <p:spPr bwMode="auto">
            <a:xfrm>
              <a:off x="2197100" y="1838325"/>
              <a:ext cx="120650" cy="192088"/>
            </a:xfrm>
            <a:custGeom>
              <a:avLst/>
              <a:gdLst>
                <a:gd name="T0" fmla="*/ 0 w 76"/>
                <a:gd name="T1" fmla="*/ 121 h 121"/>
                <a:gd name="T2" fmla="*/ 0 w 76"/>
                <a:gd name="T3" fmla="*/ 98 h 121"/>
                <a:gd name="T4" fmla="*/ 7 w 76"/>
                <a:gd name="T5" fmla="*/ 90 h 121"/>
                <a:gd name="T6" fmla="*/ 15 w 76"/>
                <a:gd name="T7" fmla="*/ 81 h 121"/>
                <a:gd name="T8" fmla="*/ 36 w 76"/>
                <a:gd name="T9" fmla="*/ 61 h 121"/>
                <a:gd name="T10" fmla="*/ 44 w 76"/>
                <a:gd name="T11" fmla="*/ 52 h 121"/>
                <a:gd name="T12" fmla="*/ 49 w 76"/>
                <a:gd name="T13" fmla="*/ 45 h 121"/>
                <a:gd name="T14" fmla="*/ 50 w 76"/>
                <a:gd name="T15" fmla="*/ 37 h 121"/>
                <a:gd name="T16" fmla="*/ 49 w 76"/>
                <a:gd name="T17" fmla="*/ 31 h 121"/>
                <a:gd name="T18" fmla="*/ 47 w 76"/>
                <a:gd name="T19" fmla="*/ 27 h 121"/>
                <a:gd name="T20" fmla="*/ 44 w 76"/>
                <a:gd name="T21" fmla="*/ 24 h 121"/>
                <a:gd name="T22" fmla="*/ 36 w 76"/>
                <a:gd name="T23" fmla="*/ 23 h 121"/>
                <a:gd name="T24" fmla="*/ 33 w 76"/>
                <a:gd name="T25" fmla="*/ 24 h 121"/>
                <a:gd name="T26" fmla="*/ 28 w 76"/>
                <a:gd name="T27" fmla="*/ 27 h 121"/>
                <a:gd name="T28" fmla="*/ 23 w 76"/>
                <a:gd name="T29" fmla="*/ 35 h 121"/>
                <a:gd name="T30" fmla="*/ 0 w 76"/>
                <a:gd name="T31" fmla="*/ 44 h 121"/>
                <a:gd name="T32" fmla="*/ 0 w 76"/>
                <a:gd name="T33" fmla="*/ 35 h 121"/>
                <a:gd name="T34" fmla="*/ 3 w 76"/>
                <a:gd name="T35" fmla="*/ 26 h 121"/>
                <a:gd name="T36" fmla="*/ 5 w 76"/>
                <a:gd name="T37" fmla="*/ 19 h 121"/>
                <a:gd name="T38" fmla="*/ 8 w 76"/>
                <a:gd name="T39" fmla="*/ 14 h 121"/>
                <a:gd name="T40" fmla="*/ 20 w 76"/>
                <a:gd name="T41" fmla="*/ 5 h 121"/>
                <a:gd name="T42" fmla="*/ 28 w 76"/>
                <a:gd name="T43" fmla="*/ 2 h 121"/>
                <a:gd name="T44" fmla="*/ 37 w 76"/>
                <a:gd name="T45" fmla="*/ 0 h 121"/>
                <a:gd name="T46" fmla="*/ 54 w 76"/>
                <a:gd name="T47" fmla="*/ 3 h 121"/>
                <a:gd name="T48" fmla="*/ 60 w 76"/>
                <a:gd name="T49" fmla="*/ 8 h 121"/>
                <a:gd name="T50" fmla="*/ 66 w 76"/>
                <a:gd name="T51" fmla="*/ 13 h 121"/>
                <a:gd name="T52" fmla="*/ 71 w 76"/>
                <a:gd name="T53" fmla="*/ 24 h 121"/>
                <a:gd name="T54" fmla="*/ 75 w 76"/>
                <a:gd name="T55" fmla="*/ 35 h 121"/>
                <a:gd name="T56" fmla="*/ 73 w 76"/>
                <a:gd name="T57" fmla="*/ 47 h 121"/>
                <a:gd name="T58" fmla="*/ 71 w 76"/>
                <a:gd name="T59" fmla="*/ 53 h 121"/>
                <a:gd name="T60" fmla="*/ 68 w 76"/>
                <a:gd name="T61" fmla="*/ 60 h 121"/>
                <a:gd name="T62" fmla="*/ 44 w 76"/>
                <a:gd name="T63" fmla="*/ 82 h 121"/>
                <a:gd name="T64" fmla="*/ 36 w 76"/>
                <a:gd name="T65" fmla="*/ 92 h 121"/>
                <a:gd name="T66" fmla="*/ 76 w 76"/>
                <a:gd name="T67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6" h="121">
                  <a:moveTo>
                    <a:pt x="76" y="121"/>
                  </a:moveTo>
                  <a:lnTo>
                    <a:pt x="0" y="12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26" y="69"/>
                  </a:lnTo>
                  <a:lnTo>
                    <a:pt x="36" y="61"/>
                  </a:lnTo>
                  <a:lnTo>
                    <a:pt x="36" y="61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50" y="37"/>
                  </a:lnTo>
                  <a:lnTo>
                    <a:pt x="50" y="37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7" y="27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1" y="24"/>
                  </a:lnTo>
                  <a:lnTo>
                    <a:pt x="36" y="23"/>
                  </a:lnTo>
                  <a:lnTo>
                    <a:pt x="36" y="23"/>
                  </a:lnTo>
                  <a:lnTo>
                    <a:pt x="33" y="24"/>
                  </a:lnTo>
                  <a:lnTo>
                    <a:pt x="28" y="27"/>
                  </a:lnTo>
                  <a:lnTo>
                    <a:pt x="28" y="27"/>
                  </a:lnTo>
                  <a:lnTo>
                    <a:pt x="24" y="31"/>
                  </a:lnTo>
                  <a:lnTo>
                    <a:pt x="23" y="35"/>
                  </a:lnTo>
                  <a:lnTo>
                    <a:pt x="23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5" y="19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3" y="8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8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7" y="2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60" y="8"/>
                  </a:lnTo>
                  <a:lnTo>
                    <a:pt x="66" y="13"/>
                  </a:lnTo>
                  <a:lnTo>
                    <a:pt x="66" y="13"/>
                  </a:lnTo>
                  <a:lnTo>
                    <a:pt x="70" y="19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5" y="35"/>
                  </a:lnTo>
                  <a:lnTo>
                    <a:pt x="75" y="35"/>
                  </a:lnTo>
                  <a:lnTo>
                    <a:pt x="73" y="47"/>
                  </a:lnTo>
                  <a:lnTo>
                    <a:pt x="73" y="47"/>
                  </a:lnTo>
                  <a:lnTo>
                    <a:pt x="71" y="53"/>
                  </a:lnTo>
                  <a:lnTo>
                    <a:pt x="68" y="60"/>
                  </a:lnTo>
                  <a:lnTo>
                    <a:pt x="68" y="60"/>
                  </a:lnTo>
                  <a:lnTo>
                    <a:pt x="57" y="71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36" y="92"/>
                  </a:lnTo>
                  <a:lnTo>
                    <a:pt x="28" y="100"/>
                  </a:lnTo>
                  <a:lnTo>
                    <a:pt x="76" y="100"/>
                  </a:lnTo>
                  <a:lnTo>
                    <a:pt x="76" y="121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756299" y="5325704"/>
            <a:ext cx="641921" cy="619176"/>
            <a:chOff x="2695575" y="2592388"/>
            <a:chExt cx="347662" cy="333375"/>
          </a:xfrm>
        </p:grpSpPr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2695575" y="2592388"/>
              <a:ext cx="347662" cy="333375"/>
            </a:xfrm>
            <a:custGeom>
              <a:avLst/>
              <a:gdLst>
                <a:gd name="T0" fmla="*/ 42 w 219"/>
                <a:gd name="T1" fmla="*/ 210 h 210"/>
                <a:gd name="T2" fmla="*/ 0 w 219"/>
                <a:gd name="T3" fmla="*/ 81 h 210"/>
                <a:gd name="T4" fmla="*/ 109 w 219"/>
                <a:gd name="T5" fmla="*/ 0 h 210"/>
                <a:gd name="T6" fmla="*/ 219 w 219"/>
                <a:gd name="T7" fmla="*/ 81 h 210"/>
                <a:gd name="T8" fmla="*/ 177 w 219"/>
                <a:gd name="T9" fmla="*/ 210 h 210"/>
                <a:gd name="T10" fmla="*/ 42 w 219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10">
                  <a:moveTo>
                    <a:pt x="42" y="210"/>
                  </a:moveTo>
                  <a:lnTo>
                    <a:pt x="0" y="81"/>
                  </a:lnTo>
                  <a:lnTo>
                    <a:pt x="109" y="0"/>
                  </a:lnTo>
                  <a:lnTo>
                    <a:pt x="219" y="81"/>
                  </a:lnTo>
                  <a:lnTo>
                    <a:pt x="177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Freeform 34"/>
            <p:cNvSpPr>
              <a:spLocks/>
            </p:cNvSpPr>
            <p:nvPr/>
          </p:nvSpPr>
          <p:spPr bwMode="auto">
            <a:xfrm>
              <a:off x="2808288" y="2687638"/>
              <a:ext cx="122237" cy="193675"/>
            </a:xfrm>
            <a:custGeom>
              <a:avLst/>
              <a:gdLst>
                <a:gd name="T0" fmla="*/ 1 w 77"/>
                <a:gd name="T1" fmla="*/ 38 h 122"/>
                <a:gd name="T2" fmla="*/ 1 w 77"/>
                <a:gd name="T3" fmla="*/ 29 h 122"/>
                <a:gd name="T4" fmla="*/ 6 w 77"/>
                <a:gd name="T5" fmla="*/ 16 h 122"/>
                <a:gd name="T6" fmla="*/ 11 w 77"/>
                <a:gd name="T7" fmla="*/ 9 h 122"/>
                <a:gd name="T8" fmla="*/ 17 w 77"/>
                <a:gd name="T9" fmla="*/ 4 h 122"/>
                <a:gd name="T10" fmla="*/ 37 w 77"/>
                <a:gd name="T11" fmla="*/ 0 h 122"/>
                <a:gd name="T12" fmla="*/ 45 w 77"/>
                <a:gd name="T13" fmla="*/ 1 h 122"/>
                <a:gd name="T14" fmla="*/ 55 w 77"/>
                <a:gd name="T15" fmla="*/ 3 h 122"/>
                <a:gd name="T16" fmla="*/ 66 w 77"/>
                <a:gd name="T17" fmla="*/ 11 h 122"/>
                <a:gd name="T18" fmla="*/ 71 w 77"/>
                <a:gd name="T19" fmla="*/ 17 h 122"/>
                <a:gd name="T20" fmla="*/ 72 w 77"/>
                <a:gd name="T21" fmla="*/ 22 h 122"/>
                <a:gd name="T22" fmla="*/ 74 w 77"/>
                <a:gd name="T23" fmla="*/ 32 h 122"/>
                <a:gd name="T24" fmla="*/ 71 w 77"/>
                <a:gd name="T25" fmla="*/ 45 h 122"/>
                <a:gd name="T26" fmla="*/ 67 w 77"/>
                <a:gd name="T27" fmla="*/ 50 h 122"/>
                <a:gd name="T28" fmla="*/ 61 w 77"/>
                <a:gd name="T29" fmla="*/ 56 h 122"/>
                <a:gd name="T30" fmla="*/ 67 w 77"/>
                <a:gd name="T31" fmla="*/ 61 h 122"/>
                <a:gd name="T32" fmla="*/ 72 w 77"/>
                <a:gd name="T33" fmla="*/ 66 h 122"/>
                <a:gd name="T34" fmla="*/ 76 w 77"/>
                <a:gd name="T35" fmla="*/ 71 h 122"/>
                <a:gd name="T36" fmla="*/ 77 w 77"/>
                <a:gd name="T37" fmla="*/ 87 h 122"/>
                <a:gd name="T38" fmla="*/ 76 w 77"/>
                <a:gd name="T39" fmla="*/ 96 h 122"/>
                <a:gd name="T40" fmla="*/ 72 w 77"/>
                <a:gd name="T41" fmla="*/ 106 h 122"/>
                <a:gd name="T42" fmla="*/ 59 w 77"/>
                <a:gd name="T43" fmla="*/ 117 h 122"/>
                <a:gd name="T44" fmla="*/ 51 w 77"/>
                <a:gd name="T45" fmla="*/ 121 h 122"/>
                <a:gd name="T46" fmla="*/ 43 w 77"/>
                <a:gd name="T47" fmla="*/ 122 h 122"/>
                <a:gd name="T48" fmla="*/ 26 w 77"/>
                <a:gd name="T49" fmla="*/ 121 h 122"/>
                <a:gd name="T50" fmla="*/ 17 w 77"/>
                <a:gd name="T51" fmla="*/ 117 h 122"/>
                <a:gd name="T52" fmla="*/ 11 w 77"/>
                <a:gd name="T53" fmla="*/ 113 h 122"/>
                <a:gd name="T54" fmla="*/ 3 w 77"/>
                <a:gd name="T55" fmla="*/ 100 h 122"/>
                <a:gd name="T56" fmla="*/ 0 w 77"/>
                <a:gd name="T57" fmla="*/ 93 h 122"/>
                <a:gd name="T58" fmla="*/ 0 w 77"/>
                <a:gd name="T59" fmla="*/ 79 h 122"/>
                <a:gd name="T60" fmla="*/ 21 w 77"/>
                <a:gd name="T61" fmla="*/ 79 h 122"/>
                <a:gd name="T62" fmla="*/ 22 w 77"/>
                <a:gd name="T63" fmla="*/ 84 h 122"/>
                <a:gd name="T64" fmla="*/ 24 w 77"/>
                <a:gd name="T65" fmla="*/ 90 h 122"/>
                <a:gd name="T66" fmla="*/ 27 w 77"/>
                <a:gd name="T67" fmla="*/ 96 h 122"/>
                <a:gd name="T68" fmla="*/ 32 w 77"/>
                <a:gd name="T69" fmla="*/ 100 h 122"/>
                <a:gd name="T70" fmla="*/ 37 w 77"/>
                <a:gd name="T71" fmla="*/ 100 h 122"/>
                <a:gd name="T72" fmla="*/ 45 w 77"/>
                <a:gd name="T73" fmla="*/ 100 h 122"/>
                <a:gd name="T74" fmla="*/ 51 w 77"/>
                <a:gd name="T75" fmla="*/ 95 h 122"/>
                <a:gd name="T76" fmla="*/ 55 w 77"/>
                <a:gd name="T77" fmla="*/ 87 h 122"/>
                <a:gd name="T78" fmla="*/ 55 w 77"/>
                <a:gd name="T79" fmla="*/ 82 h 122"/>
                <a:gd name="T80" fmla="*/ 53 w 77"/>
                <a:gd name="T81" fmla="*/ 79 h 122"/>
                <a:gd name="T82" fmla="*/ 45 w 77"/>
                <a:gd name="T83" fmla="*/ 71 h 122"/>
                <a:gd name="T84" fmla="*/ 42 w 77"/>
                <a:gd name="T85" fmla="*/ 69 h 122"/>
                <a:gd name="T86" fmla="*/ 29 w 77"/>
                <a:gd name="T87" fmla="*/ 67 h 122"/>
                <a:gd name="T88" fmla="*/ 29 w 77"/>
                <a:gd name="T89" fmla="*/ 48 h 122"/>
                <a:gd name="T90" fmla="*/ 35 w 77"/>
                <a:gd name="T91" fmla="*/ 48 h 122"/>
                <a:gd name="T92" fmla="*/ 42 w 77"/>
                <a:gd name="T93" fmla="*/ 46 h 122"/>
                <a:gd name="T94" fmla="*/ 48 w 77"/>
                <a:gd name="T95" fmla="*/ 42 h 122"/>
                <a:gd name="T96" fmla="*/ 50 w 77"/>
                <a:gd name="T97" fmla="*/ 38 h 122"/>
                <a:gd name="T98" fmla="*/ 51 w 77"/>
                <a:gd name="T99" fmla="*/ 33 h 122"/>
                <a:gd name="T100" fmla="*/ 50 w 77"/>
                <a:gd name="T101" fmla="*/ 27 h 122"/>
                <a:gd name="T102" fmla="*/ 45 w 77"/>
                <a:gd name="T103" fmla="*/ 22 h 122"/>
                <a:gd name="T104" fmla="*/ 38 w 77"/>
                <a:gd name="T105" fmla="*/ 21 h 122"/>
                <a:gd name="T106" fmla="*/ 32 w 77"/>
                <a:gd name="T107" fmla="*/ 22 h 122"/>
                <a:gd name="T108" fmla="*/ 26 w 77"/>
                <a:gd name="T109" fmla="*/ 27 h 122"/>
                <a:gd name="T110" fmla="*/ 24 w 77"/>
                <a:gd name="T111" fmla="*/ 30 h 122"/>
                <a:gd name="T112" fmla="*/ 22 w 77"/>
                <a:gd name="T113" fmla="*/ 3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7" h="122">
                  <a:moveTo>
                    <a:pt x="1" y="38"/>
                  </a:moveTo>
                  <a:lnTo>
                    <a:pt x="1" y="38"/>
                  </a:lnTo>
                  <a:lnTo>
                    <a:pt x="1" y="29"/>
                  </a:lnTo>
                  <a:lnTo>
                    <a:pt x="1" y="29"/>
                  </a:lnTo>
                  <a:lnTo>
                    <a:pt x="3" y="2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1" y="9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27" y="1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5" y="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61" y="8"/>
                  </a:lnTo>
                  <a:lnTo>
                    <a:pt x="66" y="11"/>
                  </a:lnTo>
                  <a:lnTo>
                    <a:pt x="66" y="11"/>
                  </a:lnTo>
                  <a:lnTo>
                    <a:pt x="71" y="17"/>
                  </a:lnTo>
                  <a:lnTo>
                    <a:pt x="72" y="22"/>
                  </a:lnTo>
                  <a:lnTo>
                    <a:pt x="72" y="22"/>
                  </a:lnTo>
                  <a:lnTo>
                    <a:pt x="74" y="32"/>
                  </a:lnTo>
                  <a:lnTo>
                    <a:pt x="74" y="32"/>
                  </a:lnTo>
                  <a:lnTo>
                    <a:pt x="72" y="38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67" y="50"/>
                  </a:lnTo>
                  <a:lnTo>
                    <a:pt x="64" y="53"/>
                  </a:lnTo>
                  <a:lnTo>
                    <a:pt x="61" y="56"/>
                  </a:lnTo>
                  <a:lnTo>
                    <a:pt x="61" y="56"/>
                  </a:lnTo>
                  <a:lnTo>
                    <a:pt x="67" y="61"/>
                  </a:lnTo>
                  <a:lnTo>
                    <a:pt x="67" y="61"/>
                  </a:lnTo>
                  <a:lnTo>
                    <a:pt x="72" y="66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7" y="77"/>
                  </a:lnTo>
                  <a:lnTo>
                    <a:pt x="77" y="87"/>
                  </a:lnTo>
                  <a:lnTo>
                    <a:pt x="77" y="87"/>
                  </a:lnTo>
                  <a:lnTo>
                    <a:pt x="76" y="96"/>
                  </a:lnTo>
                  <a:lnTo>
                    <a:pt x="72" y="106"/>
                  </a:lnTo>
                  <a:lnTo>
                    <a:pt x="72" y="106"/>
                  </a:lnTo>
                  <a:lnTo>
                    <a:pt x="67" y="113"/>
                  </a:lnTo>
                  <a:lnTo>
                    <a:pt x="59" y="117"/>
                  </a:lnTo>
                  <a:lnTo>
                    <a:pt x="59" y="117"/>
                  </a:lnTo>
                  <a:lnTo>
                    <a:pt x="51" y="121"/>
                  </a:lnTo>
                  <a:lnTo>
                    <a:pt x="43" y="122"/>
                  </a:lnTo>
                  <a:lnTo>
                    <a:pt x="43" y="122"/>
                  </a:lnTo>
                  <a:lnTo>
                    <a:pt x="34" y="122"/>
                  </a:lnTo>
                  <a:lnTo>
                    <a:pt x="26" y="121"/>
                  </a:lnTo>
                  <a:lnTo>
                    <a:pt x="26" y="121"/>
                  </a:lnTo>
                  <a:lnTo>
                    <a:pt x="17" y="117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6" y="108"/>
                  </a:lnTo>
                  <a:lnTo>
                    <a:pt x="3" y="100"/>
                  </a:lnTo>
                  <a:lnTo>
                    <a:pt x="3" y="100"/>
                  </a:lnTo>
                  <a:lnTo>
                    <a:pt x="0" y="93"/>
                  </a:lnTo>
                  <a:lnTo>
                    <a:pt x="0" y="87"/>
                  </a:lnTo>
                  <a:lnTo>
                    <a:pt x="0" y="79"/>
                  </a:lnTo>
                  <a:lnTo>
                    <a:pt x="21" y="79"/>
                  </a:lnTo>
                  <a:lnTo>
                    <a:pt x="21" y="79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6" y="95"/>
                  </a:lnTo>
                  <a:lnTo>
                    <a:pt x="27" y="96"/>
                  </a:lnTo>
                  <a:lnTo>
                    <a:pt x="27" y="96"/>
                  </a:lnTo>
                  <a:lnTo>
                    <a:pt x="32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51" y="95"/>
                  </a:lnTo>
                  <a:lnTo>
                    <a:pt x="51" y="95"/>
                  </a:lnTo>
                  <a:lnTo>
                    <a:pt x="53" y="92"/>
                  </a:lnTo>
                  <a:lnTo>
                    <a:pt x="55" y="87"/>
                  </a:lnTo>
                  <a:lnTo>
                    <a:pt x="55" y="87"/>
                  </a:lnTo>
                  <a:lnTo>
                    <a:pt x="55" y="82"/>
                  </a:lnTo>
                  <a:lnTo>
                    <a:pt x="53" y="79"/>
                  </a:lnTo>
                  <a:lnTo>
                    <a:pt x="53" y="79"/>
                  </a:lnTo>
                  <a:lnTo>
                    <a:pt x="50" y="74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42" y="69"/>
                  </a:lnTo>
                  <a:lnTo>
                    <a:pt x="37" y="67"/>
                  </a:lnTo>
                  <a:lnTo>
                    <a:pt x="29" y="67"/>
                  </a:lnTo>
                  <a:lnTo>
                    <a:pt x="29" y="48"/>
                  </a:lnTo>
                  <a:lnTo>
                    <a:pt x="29" y="48"/>
                  </a:lnTo>
                  <a:lnTo>
                    <a:pt x="35" y="48"/>
                  </a:lnTo>
                  <a:lnTo>
                    <a:pt x="35" y="48"/>
                  </a:lnTo>
                  <a:lnTo>
                    <a:pt x="42" y="46"/>
                  </a:lnTo>
                  <a:lnTo>
                    <a:pt x="42" y="46"/>
                  </a:lnTo>
                  <a:lnTo>
                    <a:pt x="45" y="45"/>
                  </a:lnTo>
                  <a:lnTo>
                    <a:pt x="48" y="42"/>
                  </a:lnTo>
                  <a:lnTo>
                    <a:pt x="48" y="42"/>
                  </a:lnTo>
                  <a:lnTo>
                    <a:pt x="50" y="38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0" y="27"/>
                  </a:lnTo>
                  <a:lnTo>
                    <a:pt x="50" y="27"/>
                  </a:lnTo>
                  <a:lnTo>
                    <a:pt x="48" y="25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26" y="27"/>
                  </a:lnTo>
                  <a:lnTo>
                    <a:pt x="26" y="27"/>
                  </a:lnTo>
                  <a:lnTo>
                    <a:pt x="24" y="30"/>
                  </a:lnTo>
                  <a:lnTo>
                    <a:pt x="24" y="33"/>
                  </a:lnTo>
                  <a:lnTo>
                    <a:pt x="22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672505" y="7050084"/>
            <a:ext cx="641921" cy="619176"/>
            <a:chOff x="2716213" y="3579813"/>
            <a:chExt cx="347662" cy="333375"/>
          </a:xfrm>
        </p:grpSpPr>
        <p:sp>
          <p:nvSpPr>
            <p:cNvPr id="52" name="Freeform 29"/>
            <p:cNvSpPr>
              <a:spLocks/>
            </p:cNvSpPr>
            <p:nvPr/>
          </p:nvSpPr>
          <p:spPr bwMode="auto">
            <a:xfrm>
              <a:off x="2716213" y="3579813"/>
              <a:ext cx="347662" cy="333375"/>
            </a:xfrm>
            <a:custGeom>
              <a:avLst/>
              <a:gdLst>
                <a:gd name="T0" fmla="*/ 42 w 219"/>
                <a:gd name="T1" fmla="*/ 210 h 210"/>
                <a:gd name="T2" fmla="*/ 0 w 219"/>
                <a:gd name="T3" fmla="*/ 80 h 210"/>
                <a:gd name="T4" fmla="*/ 109 w 219"/>
                <a:gd name="T5" fmla="*/ 0 h 210"/>
                <a:gd name="T6" fmla="*/ 219 w 219"/>
                <a:gd name="T7" fmla="*/ 80 h 210"/>
                <a:gd name="T8" fmla="*/ 177 w 219"/>
                <a:gd name="T9" fmla="*/ 210 h 210"/>
                <a:gd name="T10" fmla="*/ 42 w 219"/>
                <a:gd name="T1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10">
                  <a:moveTo>
                    <a:pt x="42" y="210"/>
                  </a:moveTo>
                  <a:lnTo>
                    <a:pt x="0" y="80"/>
                  </a:lnTo>
                  <a:lnTo>
                    <a:pt x="109" y="0"/>
                  </a:lnTo>
                  <a:lnTo>
                    <a:pt x="219" y="80"/>
                  </a:lnTo>
                  <a:lnTo>
                    <a:pt x="177" y="210"/>
                  </a:lnTo>
                  <a:lnTo>
                    <a:pt x="42" y="21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Freeform 35"/>
            <p:cNvSpPr>
              <a:spLocks noEditPoints="1"/>
            </p:cNvSpPr>
            <p:nvPr/>
          </p:nvSpPr>
          <p:spPr bwMode="auto">
            <a:xfrm>
              <a:off x="2813050" y="3668713"/>
              <a:ext cx="122237" cy="192088"/>
            </a:xfrm>
            <a:custGeom>
              <a:avLst/>
              <a:gdLst>
                <a:gd name="T0" fmla="*/ 68 w 77"/>
                <a:gd name="T1" fmla="*/ 121 h 121"/>
                <a:gd name="T2" fmla="*/ 45 w 77"/>
                <a:gd name="T3" fmla="*/ 121 h 121"/>
                <a:gd name="T4" fmla="*/ 45 w 77"/>
                <a:gd name="T5" fmla="*/ 102 h 121"/>
                <a:gd name="T6" fmla="*/ 0 w 77"/>
                <a:gd name="T7" fmla="*/ 102 h 121"/>
                <a:gd name="T8" fmla="*/ 0 w 77"/>
                <a:gd name="T9" fmla="*/ 79 h 121"/>
                <a:gd name="T10" fmla="*/ 48 w 77"/>
                <a:gd name="T11" fmla="*/ 0 h 121"/>
                <a:gd name="T12" fmla="*/ 68 w 77"/>
                <a:gd name="T13" fmla="*/ 0 h 121"/>
                <a:gd name="T14" fmla="*/ 68 w 77"/>
                <a:gd name="T15" fmla="*/ 79 h 121"/>
                <a:gd name="T16" fmla="*/ 77 w 77"/>
                <a:gd name="T17" fmla="*/ 79 h 121"/>
                <a:gd name="T18" fmla="*/ 77 w 77"/>
                <a:gd name="T19" fmla="*/ 102 h 121"/>
                <a:gd name="T20" fmla="*/ 68 w 77"/>
                <a:gd name="T21" fmla="*/ 102 h 121"/>
                <a:gd name="T22" fmla="*/ 68 w 77"/>
                <a:gd name="T23" fmla="*/ 121 h 121"/>
                <a:gd name="T24" fmla="*/ 45 w 77"/>
                <a:gd name="T25" fmla="*/ 44 h 121"/>
                <a:gd name="T26" fmla="*/ 23 w 77"/>
                <a:gd name="T27" fmla="*/ 79 h 121"/>
                <a:gd name="T28" fmla="*/ 45 w 77"/>
                <a:gd name="T29" fmla="*/ 79 h 121"/>
                <a:gd name="T30" fmla="*/ 45 w 77"/>
                <a:gd name="T31" fmla="*/ 4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7" h="121">
                  <a:moveTo>
                    <a:pt x="68" y="121"/>
                  </a:moveTo>
                  <a:lnTo>
                    <a:pt x="45" y="121"/>
                  </a:lnTo>
                  <a:lnTo>
                    <a:pt x="45" y="102"/>
                  </a:lnTo>
                  <a:lnTo>
                    <a:pt x="0" y="102"/>
                  </a:lnTo>
                  <a:lnTo>
                    <a:pt x="0" y="79"/>
                  </a:lnTo>
                  <a:lnTo>
                    <a:pt x="48" y="0"/>
                  </a:lnTo>
                  <a:lnTo>
                    <a:pt x="68" y="0"/>
                  </a:lnTo>
                  <a:lnTo>
                    <a:pt x="68" y="79"/>
                  </a:lnTo>
                  <a:lnTo>
                    <a:pt x="77" y="79"/>
                  </a:lnTo>
                  <a:lnTo>
                    <a:pt x="77" y="102"/>
                  </a:lnTo>
                  <a:lnTo>
                    <a:pt x="68" y="102"/>
                  </a:lnTo>
                  <a:lnTo>
                    <a:pt x="68" y="121"/>
                  </a:lnTo>
                  <a:close/>
                  <a:moveTo>
                    <a:pt x="45" y="44"/>
                  </a:moveTo>
                  <a:lnTo>
                    <a:pt x="23" y="79"/>
                  </a:lnTo>
                  <a:lnTo>
                    <a:pt x="45" y="79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69485" y="1931373"/>
            <a:ext cx="581619" cy="553142"/>
            <a:chOff x="1104900" y="1438275"/>
            <a:chExt cx="349250" cy="330200"/>
          </a:xfrm>
        </p:grpSpPr>
        <p:sp>
          <p:nvSpPr>
            <p:cNvPr id="60" name="Freeform 26"/>
            <p:cNvSpPr>
              <a:spLocks/>
            </p:cNvSpPr>
            <p:nvPr/>
          </p:nvSpPr>
          <p:spPr bwMode="auto">
            <a:xfrm>
              <a:off x="1104900" y="1438275"/>
              <a:ext cx="349250" cy="330200"/>
            </a:xfrm>
            <a:custGeom>
              <a:avLst/>
              <a:gdLst>
                <a:gd name="T0" fmla="*/ 42 w 220"/>
                <a:gd name="T1" fmla="*/ 208 h 208"/>
                <a:gd name="T2" fmla="*/ 0 w 220"/>
                <a:gd name="T3" fmla="*/ 79 h 208"/>
                <a:gd name="T4" fmla="*/ 110 w 220"/>
                <a:gd name="T5" fmla="*/ 0 h 208"/>
                <a:gd name="T6" fmla="*/ 220 w 220"/>
                <a:gd name="T7" fmla="*/ 79 h 208"/>
                <a:gd name="T8" fmla="*/ 178 w 220"/>
                <a:gd name="T9" fmla="*/ 208 h 208"/>
                <a:gd name="T10" fmla="*/ 42 w 220"/>
                <a:gd name="T1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08">
                  <a:moveTo>
                    <a:pt x="42" y="208"/>
                  </a:moveTo>
                  <a:lnTo>
                    <a:pt x="0" y="79"/>
                  </a:lnTo>
                  <a:lnTo>
                    <a:pt x="110" y="0"/>
                  </a:lnTo>
                  <a:lnTo>
                    <a:pt x="220" y="79"/>
                  </a:lnTo>
                  <a:lnTo>
                    <a:pt x="178" y="208"/>
                  </a:lnTo>
                  <a:lnTo>
                    <a:pt x="42" y="208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577190"/>
              <a:endParaRPr lang="zh-CN" altLang="en-US" sz="2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32"/>
            <p:cNvSpPr>
              <a:spLocks/>
            </p:cNvSpPr>
            <p:nvPr/>
          </p:nvSpPr>
          <p:spPr bwMode="auto">
            <a:xfrm>
              <a:off x="1233488" y="1533525"/>
              <a:ext cx="68262" cy="188913"/>
            </a:xfrm>
            <a:custGeom>
              <a:avLst/>
              <a:gdLst>
                <a:gd name="T0" fmla="*/ 21 w 43"/>
                <a:gd name="T1" fmla="*/ 29 h 119"/>
                <a:gd name="T2" fmla="*/ 0 w 43"/>
                <a:gd name="T3" fmla="*/ 29 h 119"/>
                <a:gd name="T4" fmla="*/ 0 w 43"/>
                <a:gd name="T5" fmla="*/ 8 h 119"/>
                <a:gd name="T6" fmla="*/ 8 w 43"/>
                <a:gd name="T7" fmla="*/ 8 h 119"/>
                <a:gd name="T8" fmla="*/ 8 w 43"/>
                <a:gd name="T9" fmla="*/ 8 h 119"/>
                <a:gd name="T10" fmla="*/ 14 w 43"/>
                <a:gd name="T11" fmla="*/ 8 h 119"/>
                <a:gd name="T12" fmla="*/ 14 w 43"/>
                <a:gd name="T13" fmla="*/ 8 h 119"/>
                <a:gd name="T14" fmla="*/ 19 w 43"/>
                <a:gd name="T15" fmla="*/ 6 h 119"/>
                <a:gd name="T16" fmla="*/ 19 w 43"/>
                <a:gd name="T17" fmla="*/ 6 h 119"/>
                <a:gd name="T18" fmla="*/ 22 w 43"/>
                <a:gd name="T19" fmla="*/ 3 h 119"/>
                <a:gd name="T20" fmla="*/ 24 w 43"/>
                <a:gd name="T21" fmla="*/ 0 h 119"/>
                <a:gd name="T22" fmla="*/ 43 w 43"/>
                <a:gd name="T23" fmla="*/ 0 h 119"/>
                <a:gd name="T24" fmla="*/ 43 w 43"/>
                <a:gd name="T25" fmla="*/ 119 h 119"/>
                <a:gd name="T26" fmla="*/ 21 w 43"/>
                <a:gd name="T27" fmla="*/ 119 h 119"/>
                <a:gd name="T28" fmla="*/ 21 w 43"/>
                <a:gd name="T29" fmla="*/ 2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119">
                  <a:moveTo>
                    <a:pt x="21" y="29"/>
                  </a:moveTo>
                  <a:lnTo>
                    <a:pt x="0" y="29"/>
                  </a:lnTo>
                  <a:lnTo>
                    <a:pt x="0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2" y="3"/>
                  </a:lnTo>
                  <a:lnTo>
                    <a:pt x="24" y="0"/>
                  </a:lnTo>
                  <a:lnTo>
                    <a:pt x="43" y="0"/>
                  </a:lnTo>
                  <a:lnTo>
                    <a:pt x="43" y="119"/>
                  </a:lnTo>
                  <a:lnTo>
                    <a:pt x="21" y="119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442113" y="4263564"/>
            <a:ext cx="1187032" cy="1250981"/>
            <a:chOff x="11120094" y="-1320277"/>
            <a:chExt cx="919487" cy="969022"/>
          </a:xfrm>
        </p:grpSpPr>
        <p:sp>
          <p:nvSpPr>
            <p:cNvPr id="79" name="Shape 13"/>
            <p:cNvSpPr/>
            <p:nvPr/>
          </p:nvSpPr>
          <p:spPr>
            <a:xfrm>
              <a:off x="11120094" y="-812175"/>
              <a:ext cx="919487" cy="4609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indent="12700" algn="l" defTabSz="825500">
                <a:defRPr sz="10000">
                  <a:solidFill>
                    <a:srgbClr val="53585F"/>
                  </a:solidFill>
                  <a:latin typeface="Lato Light"/>
                  <a:ea typeface="Lato Light"/>
                  <a:cs typeface="Lato Light"/>
                  <a:sym typeface="Lato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3200" b="1" spc="-210" dirty="0">
                  <a:solidFill>
                    <a:schemeClr val="accent6"/>
                  </a:solidFill>
                  <a:latin typeface="微软雅黑" pitchFamily="34" charset="-122"/>
                  <a:ea typeface="微软雅黑" pitchFamily="34" charset="-122"/>
                </a:rPr>
                <a:t>目 录</a:t>
              </a:r>
              <a:endParaRPr sz="3200" b="1" spc="-21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Freeform 7"/>
            <p:cNvSpPr>
              <a:spLocks/>
            </p:cNvSpPr>
            <p:nvPr/>
          </p:nvSpPr>
          <p:spPr bwMode="auto">
            <a:xfrm>
              <a:off x="11139144" y="-1320277"/>
              <a:ext cx="714956" cy="529433"/>
            </a:xfrm>
            <a:custGeom>
              <a:avLst/>
              <a:gdLst>
                <a:gd name="T0" fmla="*/ 1566 w 1959"/>
                <a:gd name="T1" fmla="*/ 471 h 1454"/>
                <a:gd name="T2" fmla="*/ 975 w 1959"/>
                <a:gd name="T3" fmla="*/ 1069 h 1454"/>
                <a:gd name="T4" fmla="*/ 385 w 1959"/>
                <a:gd name="T5" fmla="*/ 471 h 1454"/>
                <a:gd name="T6" fmla="*/ 590 w 1959"/>
                <a:gd name="T7" fmla="*/ 274 h 1454"/>
                <a:gd name="T8" fmla="*/ 839 w 1959"/>
                <a:gd name="T9" fmla="*/ 274 h 1454"/>
                <a:gd name="T10" fmla="*/ 839 w 1959"/>
                <a:gd name="T11" fmla="*/ 0 h 1454"/>
                <a:gd name="T12" fmla="*/ 471 w 1959"/>
                <a:gd name="T13" fmla="*/ 0 h 1454"/>
                <a:gd name="T14" fmla="*/ 0 w 1959"/>
                <a:gd name="T15" fmla="*/ 471 h 1454"/>
                <a:gd name="T16" fmla="*/ 975 w 1959"/>
                <a:gd name="T17" fmla="*/ 1454 h 1454"/>
                <a:gd name="T18" fmla="*/ 1959 w 1959"/>
                <a:gd name="T19" fmla="*/ 471 h 1454"/>
                <a:gd name="T20" fmla="*/ 1480 w 1959"/>
                <a:gd name="T21" fmla="*/ 0 h 1454"/>
                <a:gd name="T22" fmla="*/ 1112 w 1959"/>
                <a:gd name="T23" fmla="*/ 0 h 1454"/>
                <a:gd name="T24" fmla="*/ 1112 w 1959"/>
                <a:gd name="T25" fmla="*/ 274 h 1454"/>
                <a:gd name="T26" fmla="*/ 1369 w 1959"/>
                <a:gd name="T27" fmla="*/ 274 h 1454"/>
                <a:gd name="T28" fmla="*/ 1566 w 1959"/>
                <a:gd name="T29" fmla="*/ 471 h 1454"/>
                <a:gd name="T30" fmla="*/ 1566 w 1959"/>
                <a:gd name="T31" fmla="*/ 471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59" h="1454">
                  <a:moveTo>
                    <a:pt x="1566" y="471"/>
                  </a:moveTo>
                  <a:lnTo>
                    <a:pt x="975" y="1069"/>
                  </a:lnTo>
                  <a:lnTo>
                    <a:pt x="385" y="471"/>
                  </a:lnTo>
                  <a:lnTo>
                    <a:pt x="590" y="274"/>
                  </a:lnTo>
                  <a:lnTo>
                    <a:pt x="839" y="274"/>
                  </a:lnTo>
                  <a:lnTo>
                    <a:pt x="839" y="0"/>
                  </a:lnTo>
                  <a:lnTo>
                    <a:pt x="471" y="0"/>
                  </a:lnTo>
                  <a:lnTo>
                    <a:pt x="0" y="471"/>
                  </a:lnTo>
                  <a:lnTo>
                    <a:pt x="975" y="1454"/>
                  </a:lnTo>
                  <a:lnTo>
                    <a:pt x="1959" y="471"/>
                  </a:lnTo>
                  <a:lnTo>
                    <a:pt x="1480" y="0"/>
                  </a:lnTo>
                  <a:lnTo>
                    <a:pt x="1112" y="0"/>
                  </a:lnTo>
                  <a:lnTo>
                    <a:pt x="1112" y="274"/>
                  </a:lnTo>
                  <a:lnTo>
                    <a:pt x="1369" y="274"/>
                  </a:lnTo>
                  <a:lnTo>
                    <a:pt x="1566" y="471"/>
                  </a:lnTo>
                  <a:lnTo>
                    <a:pt x="1566" y="47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4400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2583946" y="3369469"/>
            <a:ext cx="2782888" cy="2786063"/>
            <a:chOff x="11799888" y="1800225"/>
            <a:chExt cx="2782888" cy="2786063"/>
          </a:xfrm>
        </p:grpSpPr>
        <p:sp>
          <p:nvSpPr>
            <p:cNvPr id="82" name="Freeform 77"/>
            <p:cNvSpPr>
              <a:spLocks/>
            </p:cNvSpPr>
            <p:nvPr/>
          </p:nvSpPr>
          <p:spPr bwMode="auto">
            <a:xfrm>
              <a:off x="12085638" y="2411413"/>
              <a:ext cx="344488" cy="1211263"/>
            </a:xfrm>
            <a:custGeom>
              <a:avLst/>
              <a:gdLst>
                <a:gd name="T0" fmla="*/ 86 w 92"/>
                <a:gd name="T1" fmla="*/ 0 h 323"/>
                <a:gd name="T2" fmla="*/ 23 w 92"/>
                <a:gd name="T3" fmla="*/ 93 h 323"/>
                <a:gd name="T4" fmla="*/ 0 w 92"/>
                <a:gd name="T5" fmla="*/ 208 h 323"/>
                <a:gd name="T6" fmla="*/ 23 w 92"/>
                <a:gd name="T7" fmla="*/ 323 h 323"/>
                <a:gd name="T8" fmla="*/ 31 w 92"/>
                <a:gd name="T9" fmla="*/ 320 h 323"/>
                <a:gd name="T10" fmla="*/ 8 w 92"/>
                <a:gd name="T11" fmla="*/ 208 h 323"/>
                <a:gd name="T12" fmla="*/ 31 w 92"/>
                <a:gd name="T13" fmla="*/ 97 h 323"/>
                <a:gd name="T14" fmla="*/ 92 w 92"/>
                <a:gd name="T15" fmla="*/ 6 h 323"/>
                <a:gd name="T16" fmla="*/ 86 w 92"/>
                <a:gd name="T17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23">
                  <a:moveTo>
                    <a:pt x="86" y="0"/>
                  </a:moveTo>
                  <a:cubicBezTo>
                    <a:pt x="59" y="27"/>
                    <a:pt x="38" y="58"/>
                    <a:pt x="23" y="93"/>
                  </a:cubicBezTo>
                  <a:cubicBezTo>
                    <a:pt x="8" y="130"/>
                    <a:pt x="0" y="168"/>
                    <a:pt x="0" y="208"/>
                  </a:cubicBezTo>
                  <a:cubicBezTo>
                    <a:pt x="0" y="248"/>
                    <a:pt x="8" y="287"/>
                    <a:pt x="23" y="323"/>
                  </a:cubicBezTo>
                  <a:cubicBezTo>
                    <a:pt x="31" y="320"/>
                    <a:pt x="31" y="320"/>
                    <a:pt x="31" y="320"/>
                  </a:cubicBezTo>
                  <a:cubicBezTo>
                    <a:pt x="16" y="285"/>
                    <a:pt x="8" y="247"/>
                    <a:pt x="8" y="208"/>
                  </a:cubicBezTo>
                  <a:cubicBezTo>
                    <a:pt x="8" y="170"/>
                    <a:pt x="16" y="132"/>
                    <a:pt x="31" y="97"/>
                  </a:cubicBezTo>
                  <a:cubicBezTo>
                    <a:pt x="45" y="63"/>
                    <a:pt x="66" y="32"/>
                    <a:pt x="92" y="6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78"/>
            <p:cNvSpPr>
              <a:spLocks/>
            </p:cNvSpPr>
            <p:nvPr/>
          </p:nvSpPr>
          <p:spPr bwMode="auto">
            <a:xfrm>
              <a:off x="12407901" y="3952875"/>
              <a:ext cx="1214438" cy="344488"/>
            </a:xfrm>
            <a:custGeom>
              <a:avLst/>
              <a:gdLst>
                <a:gd name="T0" fmla="*/ 209 w 324"/>
                <a:gd name="T1" fmla="*/ 84 h 92"/>
                <a:gd name="T2" fmla="*/ 97 w 324"/>
                <a:gd name="T3" fmla="*/ 62 h 92"/>
                <a:gd name="T4" fmla="*/ 6 w 324"/>
                <a:gd name="T5" fmla="*/ 0 h 92"/>
                <a:gd name="T6" fmla="*/ 0 w 324"/>
                <a:gd name="T7" fmla="*/ 6 h 92"/>
                <a:gd name="T8" fmla="*/ 94 w 324"/>
                <a:gd name="T9" fmla="*/ 69 h 92"/>
                <a:gd name="T10" fmla="*/ 209 w 324"/>
                <a:gd name="T11" fmla="*/ 92 h 92"/>
                <a:gd name="T12" fmla="*/ 324 w 324"/>
                <a:gd name="T13" fmla="*/ 69 h 92"/>
                <a:gd name="T14" fmla="*/ 321 w 324"/>
                <a:gd name="T15" fmla="*/ 62 h 92"/>
                <a:gd name="T16" fmla="*/ 209 w 324"/>
                <a:gd name="T17" fmla="*/ 8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4" h="92">
                  <a:moveTo>
                    <a:pt x="209" y="84"/>
                  </a:moveTo>
                  <a:cubicBezTo>
                    <a:pt x="170" y="84"/>
                    <a:pt x="133" y="77"/>
                    <a:pt x="97" y="62"/>
                  </a:cubicBezTo>
                  <a:cubicBezTo>
                    <a:pt x="63" y="47"/>
                    <a:pt x="33" y="26"/>
                    <a:pt x="6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8" y="33"/>
                    <a:pt x="59" y="54"/>
                    <a:pt x="94" y="69"/>
                  </a:cubicBezTo>
                  <a:cubicBezTo>
                    <a:pt x="131" y="85"/>
                    <a:pt x="169" y="92"/>
                    <a:pt x="209" y="92"/>
                  </a:cubicBezTo>
                  <a:cubicBezTo>
                    <a:pt x="249" y="92"/>
                    <a:pt x="288" y="85"/>
                    <a:pt x="324" y="69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285" y="77"/>
                    <a:pt x="248" y="84"/>
                    <a:pt x="209" y="84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79"/>
            <p:cNvSpPr>
              <a:spLocks/>
            </p:cNvSpPr>
            <p:nvPr/>
          </p:nvSpPr>
          <p:spPr bwMode="auto">
            <a:xfrm>
              <a:off x="12760326" y="2085975"/>
              <a:ext cx="1536700" cy="1889125"/>
            </a:xfrm>
            <a:custGeom>
              <a:avLst/>
              <a:gdLst>
                <a:gd name="T0" fmla="*/ 387 w 410"/>
                <a:gd name="T1" fmla="*/ 180 h 504"/>
                <a:gd name="T2" fmla="*/ 324 w 410"/>
                <a:gd name="T3" fmla="*/ 87 h 504"/>
                <a:gd name="T4" fmla="*/ 230 w 410"/>
                <a:gd name="T5" fmla="*/ 23 h 504"/>
                <a:gd name="T6" fmla="*/ 115 w 410"/>
                <a:gd name="T7" fmla="*/ 0 h 504"/>
                <a:gd name="T8" fmla="*/ 0 w 410"/>
                <a:gd name="T9" fmla="*/ 23 h 504"/>
                <a:gd name="T10" fmla="*/ 3 w 410"/>
                <a:gd name="T11" fmla="*/ 31 h 504"/>
                <a:gd name="T12" fmla="*/ 115 w 410"/>
                <a:gd name="T13" fmla="*/ 9 h 504"/>
                <a:gd name="T14" fmla="*/ 227 w 410"/>
                <a:gd name="T15" fmla="*/ 31 h 504"/>
                <a:gd name="T16" fmla="*/ 318 w 410"/>
                <a:gd name="T17" fmla="*/ 93 h 504"/>
                <a:gd name="T18" fmla="*/ 379 w 410"/>
                <a:gd name="T19" fmla="*/ 184 h 504"/>
                <a:gd name="T20" fmla="*/ 402 w 410"/>
                <a:gd name="T21" fmla="*/ 295 h 504"/>
                <a:gd name="T22" fmla="*/ 379 w 410"/>
                <a:gd name="T23" fmla="*/ 407 h 504"/>
                <a:gd name="T24" fmla="*/ 318 w 410"/>
                <a:gd name="T25" fmla="*/ 498 h 504"/>
                <a:gd name="T26" fmla="*/ 324 w 410"/>
                <a:gd name="T27" fmla="*/ 504 h 504"/>
                <a:gd name="T28" fmla="*/ 387 w 410"/>
                <a:gd name="T29" fmla="*/ 410 h 504"/>
                <a:gd name="T30" fmla="*/ 410 w 410"/>
                <a:gd name="T31" fmla="*/ 295 h 504"/>
                <a:gd name="T32" fmla="*/ 387 w 410"/>
                <a:gd name="T33" fmla="*/ 18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0" h="504">
                  <a:moveTo>
                    <a:pt x="387" y="180"/>
                  </a:moveTo>
                  <a:cubicBezTo>
                    <a:pt x="372" y="145"/>
                    <a:pt x="351" y="114"/>
                    <a:pt x="324" y="87"/>
                  </a:cubicBezTo>
                  <a:cubicBezTo>
                    <a:pt x="297" y="60"/>
                    <a:pt x="265" y="38"/>
                    <a:pt x="230" y="23"/>
                  </a:cubicBezTo>
                  <a:cubicBezTo>
                    <a:pt x="194" y="8"/>
                    <a:pt x="155" y="0"/>
                    <a:pt x="115" y="0"/>
                  </a:cubicBezTo>
                  <a:cubicBezTo>
                    <a:pt x="75" y="0"/>
                    <a:pt x="37" y="8"/>
                    <a:pt x="0" y="2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9" y="16"/>
                    <a:pt x="76" y="9"/>
                    <a:pt x="115" y="9"/>
                  </a:cubicBezTo>
                  <a:cubicBezTo>
                    <a:pt x="154" y="9"/>
                    <a:pt x="191" y="16"/>
                    <a:pt x="227" y="31"/>
                  </a:cubicBezTo>
                  <a:cubicBezTo>
                    <a:pt x="261" y="46"/>
                    <a:pt x="292" y="66"/>
                    <a:pt x="318" y="93"/>
                  </a:cubicBezTo>
                  <a:cubicBezTo>
                    <a:pt x="344" y="119"/>
                    <a:pt x="365" y="150"/>
                    <a:pt x="379" y="184"/>
                  </a:cubicBezTo>
                  <a:cubicBezTo>
                    <a:pt x="394" y="219"/>
                    <a:pt x="402" y="257"/>
                    <a:pt x="402" y="295"/>
                  </a:cubicBezTo>
                  <a:cubicBezTo>
                    <a:pt x="402" y="334"/>
                    <a:pt x="394" y="372"/>
                    <a:pt x="379" y="407"/>
                  </a:cubicBezTo>
                  <a:cubicBezTo>
                    <a:pt x="365" y="441"/>
                    <a:pt x="344" y="472"/>
                    <a:pt x="318" y="498"/>
                  </a:cubicBezTo>
                  <a:cubicBezTo>
                    <a:pt x="324" y="504"/>
                    <a:pt x="324" y="504"/>
                    <a:pt x="324" y="504"/>
                  </a:cubicBezTo>
                  <a:cubicBezTo>
                    <a:pt x="351" y="477"/>
                    <a:pt x="372" y="445"/>
                    <a:pt x="387" y="410"/>
                  </a:cubicBezTo>
                  <a:cubicBezTo>
                    <a:pt x="402" y="374"/>
                    <a:pt x="410" y="335"/>
                    <a:pt x="410" y="295"/>
                  </a:cubicBezTo>
                  <a:cubicBezTo>
                    <a:pt x="410" y="255"/>
                    <a:pt x="402" y="217"/>
                    <a:pt x="387" y="18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0"/>
            <p:cNvSpPr>
              <a:spLocks noEditPoints="1"/>
            </p:cNvSpPr>
            <p:nvPr/>
          </p:nvSpPr>
          <p:spPr bwMode="auto">
            <a:xfrm>
              <a:off x="11799888" y="1800225"/>
              <a:ext cx="2782888" cy="2786063"/>
            </a:xfrm>
            <a:custGeom>
              <a:avLst/>
              <a:gdLst>
                <a:gd name="T0" fmla="*/ 371 w 742"/>
                <a:gd name="T1" fmla="*/ 0 h 743"/>
                <a:gd name="T2" fmla="*/ 0 w 742"/>
                <a:gd name="T3" fmla="*/ 371 h 743"/>
                <a:gd name="T4" fmla="*/ 371 w 742"/>
                <a:gd name="T5" fmla="*/ 743 h 743"/>
                <a:gd name="T6" fmla="*/ 742 w 742"/>
                <a:gd name="T7" fmla="*/ 371 h 743"/>
                <a:gd name="T8" fmla="*/ 371 w 742"/>
                <a:gd name="T9" fmla="*/ 0 h 743"/>
                <a:gd name="T10" fmla="*/ 371 w 742"/>
                <a:gd name="T11" fmla="*/ 705 h 743"/>
                <a:gd name="T12" fmla="*/ 37 w 742"/>
                <a:gd name="T13" fmla="*/ 371 h 743"/>
                <a:gd name="T14" fmla="*/ 371 w 742"/>
                <a:gd name="T15" fmla="*/ 37 h 743"/>
                <a:gd name="T16" fmla="*/ 705 w 742"/>
                <a:gd name="T17" fmla="*/ 371 h 743"/>
                <a:gd name="T18" fmla="*/ 371 w 742"/>
                <a:gd name="T19" fmla="*/ 70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743">
                  <a:moveTo>
                    <a:pt x="371" y="0"/>
                  </a:moveTo>
                  <a:cubicBezTo>
                    <a:pt x="166" y="0"/>
                    <a:pt x="0" y="167"/>
                    <a:pt x="0" y="371"/>
                  </a:cubicBezTo>
                  <a:cubicBezTo>
                    <a:pt x="0" y="576"/>
                    <a:pt x="166" y="743"/>
                    <a:pt x="371" y="743"/>
                  </a:cubicBezTo>
                  <a:cubicBezTo>
                    <a:pt x="576" y="743"/>
                    <a:pt x="742" y="576"/>
                    <a:pt x="742" y="371"/>
                  </a:cubicBezTo>
                  <a:cubicBezTo>
                    <a:pt x="742" y="167"/>
                    <a:pt x="576" y="0"/>
                    <a:pt x="371" y="0"/>
                  </a:cubicBezTo>
                  <a:close/>
                  <a:moveTo>
                    <a:pt x="371" y="705"/>
                  </a:moveTo>
                  <a:cubicBezTo>
                    <a:pt x="187" y="705"/>
                    <a:pt x="37" y="555"/>
                    <a:pt x="37" y="371"/>
                  </a:cubicBezTo>
                  <a:cubicBezTo>
                    <a:pt x="37" y="187"/>
                    <a:pt x="187" y="37"/>
                    <a:pt x="371" y="37"/>
                  </a:cubicBezTo>
                  <a:cubicBezTo>
                    <a:pt x="555" y="37"/>
                    <a:pt x="705" y="187"/>
                    <a:pt x="705" y="371"/>
                  </a:cubicBezTo>
                  <a:cubicBezTo>
                    <a:pt x="705" y="555"/>
                    <a:pt x="555" y="705"/>
                    <a:pt x="371" y="705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950534" y="2394744"/>
            <a:ext cx="4335463" cy="4727576"/>
            <a:chOff x="11166476" y="825500"/>
            <a:chExt cx="4335463" cy="4727576"/>
          </a:xfrm>
        </p:grpSpPr>
        <p:sp>
          <p:nvSpPr>
            <p:cNvPr id="87" name="Freeform 81"/>
            <p:cNvSpPr>
              <a:spLocks/>
            </p:cNvSpPr>
            <p:nvPr/>
          </p:nvSpPr>
          <p:spPr bwMode="auto">
            <a:xfrm>
              <a:off x="11166476" y="3963988"/>
              <a:ext cx="2860675" cy="1589088"/>
            </a:xfrm>
            <a:custGeom>
              <a:avLst/>
              <a:gdLst>
                <a:gd name="T0" fmla="*/ 540 w 763"/>
                <a:gd name="T1" fmla="*/ 416 h 424"/>
                <a:gd name="T2" fmla="*/ 493 w 763"/>
                <a:gd name="T3" fmla="*/ 393 h 424"/>
                <a:gd name="T4" fmla="*/ 487 w 763"/>
                <a:gd name="T5" fmla="*/ 414 h 424"/>
                <a:gd name="T6" fmla="*/ 481 w 763"/>
                <a:gd name="T7" fmla="*/ 392 h 424"/>
                <a:gd name="T8" fmla="*/ 475 w 763"/>
                <a:gd name="T9" fmla="*/ 413 h 424"/>
                <a:gd name="T10" fmla="*/ 469 w 763"/>
                <a:gd name="T11" fmla="*/ 391 h 424"/>
                <a:gd name="T12" fmla="*/ 462 w 763"/>
                <a:gd name="T13" fmla="*/ 411 h 424"/>
                <a:gd name="T14" fmla="*/ 457 w 763"/>
                <a:gd name="T15" fmla="*/ 389 h 424"/>
                <a:gd name="T16" fmla="*/ 450 w 763"/>
                <a:gd name="T17" fmla="*/ 410 h 424"/>
                <a:gd name="T18" fmla="*/ 445 w 763"/>
                <a:gd name="T19" fmla="*/ 387 h 424"/>
                <a:gd name="T20" fmla="*/ 437 w 763"/>
                <a:gd name="T21" fmla="*/ 408 h 424"/>
                <a:gd name="T22" fmla="*/ 433 w 763"/>
                <a:gd name="T23" fmla="*/ 385 h 424"/>
                <a:gd name="T24" fmla="*/ 425 w 763"/>
                <a:gd name="T25" fmla="*/ 405 h 424"/>
                <a:gd name="T26" fmla="*/ 421 w 763"/>
                <a:gd name="T27" fmla="*/ 383 h 424"/>
                <a:gd name="T28" fmla="*/ 412 w 763"/>
                <a:gd name="T29" fmla="*/ 403 h 424"/>
                <a:gd name="T30" fmla="*/ 409 w 763"/>
                <a:gd name="T31" fmla="*/ 380 h 424"/>
                <a:gd name="T32" fmla="*/ 400 w 763"/>
                <a:gd name="T33" fmla="*/ 400 h 424"/>
                <a:gd name="T34" fmla="*/ 397 w 763"/>
                <a:gd name="T35" fmla="*/ 378 h 424"/>
                <a:gd name="T36" fmla="*/ 388 w 763"/>
                <a:gd name="T37" fmla="*/ 397 h 424"/>
                <a:gd name="T38" fmla="*/ 385 w 763"/>
                <a:gd name="T39" fmla="*/ 375 h 424"/>
                <a:gd name="T40" fmla="*/ 375 w 763"/>
                <a:gd name="T41" fmla="*/ 394 h 424"/>
                <a:gd name="T42" fmla="*/ 373 w 763"/>
                <a:gd name="T43" fmla="*/ 371 h 424"/>
                <a:gd name="T44" fmla="*/ 363 w 763"/>
                <a:gd name="T45" fmla="*/ 391 h 424"/>
                <a:gd name="T46" fmla="*/ 361 w 763"/>
                <a:gd name="T47" fmla="*/ 368 h 424"/>
                <a:gd name="T48" fmla="*/ 351 w 763"/>
                <a:gd name="T49" fmla="*/ 387 h 424"/>
                <a:gd name="T50" fmla="*/ 350 w 763"/>
                <a:gd name="T51" fmla="*/ 364 h 424"/>
                <a:gd name="T52" fmla="*/ 339 w 763"/>
                <a:gd name="T53" fmla="*/ 383 h 424"/>
                <a:gd name="T54" fmla="*/ 338 w 763"/>
                <a:gd name="T55" fmla="*/ 360 h 424"/>
                <a:gd name="T56" fmla="*/ 327 w 763"/>
                <a:gd name="T57" fmla="*/ 379 h 424"/>
                <a:gd name="T58" fmla="*/ 327 w 763"/>
                <a:gd name="T59" fmla="*/ 356 h 424"/>
                <a:gd name="T60" fmla="*/ 315 w 763"/>
                <a:gd name="T61" fmla="*/ 375 h 424"/>
                <a:gd name="T62" fmla="*/ 316 w 763"/>
                <a:gd name="T63" fmla="*/ 351 h 424"/>
                <a:gd name="T64" fmla="*/ 304 w 763"/>
                <a:gd name="T65" fmla="*/ 370 h 424"/>
                <a:gd name="T66" fmla="*/ 304 w 763"/>
                <a:gd name="T67" fmla="*/ 347 h 424"/>
                <a:gd name="T68" fmla="*/ 292 w 763"/>
                <a:gd name="T69" fmla="*/ 365 h 424"/>
                <a:gd name="T70" fmla="*/ 293 w 763"/>
                <a:gd name="T71" fmla="*/ 342 h 424"/>
                <a:gd name="T72" fmla="*/ 280 w 763"/>
                <a:gd name="T73" fmla="*/ 360 h 424"/>
                <a:gd name="T74" fmla="*/ 282 w 763"/>
                <a:gd name="T75" fmla="*/ 337 h 424"/>
                <a:gd name="T76" fmla="*/ 269 w 763"/>
                <a:gd name="T77" fmla="*/ 355 h 424"/>
                <a:gd name="T78" fmla="*/ 271 w 763"/>
                <a:gd name="T79" fmla="*/ 331 h 424"/>
                <a:gd name="T80" fmla="*/ 258 w 763"/>
                <a:gd name="T81" fmla="*/ 349 h 424"/>
                <a:gd name="T82" fmla="*/ 260 w 763"/>
                <a:gd name="T83" fmla="*/ 326 h 424"/>
                <a:gd name="T84" fmla="*/ 246 w 763"/>
                <a:gd name="T85" fmla="*/ 343 h 424"/>
                <a:gd name="T86" fmla="*/ 250 w 763"/>
                <a:gd name="T87" fmla="*/ 320 h 424"/>
                <a:gd name="T88" fmla="*/ 235 w 763"/>
                <a:gd name="T89" fmla="*/ 337 h 424"/>
                <a:gd name="T90" fmla="*/ 239 w 763"/>
                <a:gd name="T91" fmla="*/ 314 h 424"/>
                <a:gd name="T92" fmla="*/ 224 w 763"/>
                <a:gd name="T93" fmla="*/ 331 h 424"/>
                <a:gd name="T94" fmla="*/ 228 w 763"/>
                <a:gd name="T95" fmla="*/ 308 h 424"/>
                <a:gd name="T96" fmla="*/ 214 w 763"/>
                <a:gd name="T97" fmla="*/ 324 h 424"/>
                <a:gd name="T98" fmla="*/ 218 w 763"/>
                <a:gd name="T99" fmla="*/ 301 h 424"/>
                <a:gd name="T100" fmla="*/ 203 w 763"/>
                <a:gd name="T101" fmla="*/ 317 h 424"/>
                <a:gd name="T102" fmla="*/ 208 w 763"/>
                <a:gd name="T103" fmla="*/ 295 h 424"/>
                <a:gd name="T104" fmla="*/ 192 w 763"/>
                <a:gd name="T105" fmla="*/ 310 h 424"/>
                <a:gd name="T106" fmla="*/ 198 w 763"/>
                <a:gd name="T107" fmla="*/ 288 h 424"/>
                <a:gd name="T108" fmla="*/ 182 w 763"/>
                <a:gd name="T109" fmla="*/ 303 h 424"/>
                <a:gd name="T110" fmla="*/ 188 w 763"/>
                <a:gd name="T111" fmla="*/ 281 h 424"/>
                <a:gd name="T112" fmla="*/ 172 w 763"/>
                <a:gd name="T113" fmla="*/ 296 h 424"/>
                <a:gd name="T114" fmla="*/ 25 w 763"/>
                <a:gd name="T115" fmla="*/ 1 h 424"/>
                <a:gd name="T116" fmla="*/ 0 w 763"/>
                <a:gd name="T117" fmla="*/ 119 h 424"/>
                <a:gd name="T118" fmla="*/ 226 w 763"/>
                <a:gd name="T119" fmla="*/ 341 h 424"/>
                <a:gd name="T120" fmla="*/ 663 w 763"/>
                <a:gd name="T121" fmla="*/ 412 h 424"/>
                <a:gd name="T122" fmla="*/ 763 w 763"/>
                <a:gd name="T123" fmla="*/ 311 h 424"/>
                <a:gd name="T124" fmla="*/ 660 w 763"/>
                <a:gd name="T125" fmla="*/ 40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424">
                  <a:moveTo>
                    <a:pt x="660" y="405"/>
                  </a:moveTo>
                  <a:cubicBezTo>
                    <a:pt x="621" y="412"/>
                    <a:pt x="581" y="416"/>
                    <a:pt x="540" y="416"/>
                  </a:cubicBezTo>
                  <a:cubicBezTo>
                    <a:pt x="524" y="416"/>
                    <a:pt x="507" y="415"/>
                    <a:pt x="491" y="414"/>
                  </a:cubicBezTo>
                  <a:cubicBezTo>
                    <a:pt x="493" y="393"/>
                    <a:pt x="493" y="393"/>
                    <a:pt x="493" y="393"/>
                  </a:cubicBezTo>
                  <a:cubicBezTo>
                    <a:pt x="489" y="393"/>
                    <a:pt x="489" y="393"/>
                    <a:pt x="489" y="393"/>
                  </a:cubicBezTo>
                  <a:cubicBezTo>
                    <a:pt x="487" y="414"/>
                    <a:pt x="487" y="414"/>
                    <a:pt x="487" y="414"/>
                  </a:cubicBezTo>
                  <a:cubicBezTo>
                    <a:pt x="484" y="414"/>
                    <a:pt x="482" y="413"/>
                    <a:pt x="479" y="413"/>
                  </a:cubicBezTo>
                  <a:cubicBezTo>
                    <a:pt x="481" y="392"/>
                    <a:pt x="481" y="392"/>
                    <a:pt x="481" y="392"/>
                  </a:cubicBezTo>
                  <a:cubicBezTo>
                    <a:pt x="477" y="392"/>
                    <a:pt x="477" y="392"/>
                    <a:pt x="477" y="392"/>
                  </a:cubicBezTo>
                  <a:cubicBezTo>
                    <a:pt x="475" y="413"/>
                    <a:pt x="475" y="413"/>
                    <a:pt x="475" y="413"/>
                  </a:cubicBezTo>
                  <a:cubicBezTo>
                    <a:pt x="472" y="412"/>
                    <a:pt x="469" y="412"/>
                    <a:pt x="466" y="412"/>
                  </a:cubicBezTo>
                  <a:cubicBezTo>
                    <a:pt x="469" y="391"/>
                    <a:pt x="469" y="391"/>
                    <a:pt x="469" y="391"/>
                  </a:cubicBezTo>
                  <a:cubicBezTo>
                    <a:pt x="465" y="390"/>
                    <a:pt x="465" y="390"/>
                    <a:pt x="465" y="390"/>
                  </a:cubicBezTo>
                  <a:cubicBezTo>
                    <a:pt x="462" y="411"/>
                    <a:pt x="462" y="411"/>
                    <a:pt x="462" y="411"/>
                  </a:cubicBezTo>
                  <a:cubicBezTo>
                    <a:pt x="459" y="411"/>
                    <a:pt x="456" y="411"/>
                    <a:pt x="454" y="410"/>
                  </a:cubicBezTo>
                  <a:cubicBezTo>
                    <a:pt x="457" y="389"/>
                    <a:pt x="457" y="389"/>
                    <a:pt x="457" y="389"/>
                  </a:cubicBezTo>
                  <a:cubicBezTo>
                    <a:pt x="453" y="389"/>
                    <a:pt x="453" y="389"/>
                    <a:pt x="453" y="389"/>
                  </a:cubicBezTo>
                  <a:cubicBezTo>
                    <a:pt x="450" y="410"/>
                    <a:pt x="450" y="410"/>
                    <a:pt x="450" y="410"/>
                  </a:cubicBezTo>
                  <a:cubicBezTo>
                    <a:pt x="447" y="409"/>
                    <a:pt x="444" y="409"/>
                    <a:pt x="441" y="408"/>
                  </a:cubicBezTo>
                  <a:cubicBezTo>
                    <a:pt x="445" y="387"/>
                    <a:pt x="445" y="387"/>
                    <a:pt x="445" y="387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37" y="408"/>
                    <a:pt x="437" y="408"/>
                    <a:pt x="437" y="408"/>
                  </a:cubicBezTo>
                  <a:cubicBezTo>
                    <a:pt x="434" y="407"/>
                    <a:pt x="431" y="407"/>
                    <a:pt x="429" y="406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28" y="385"/>
                    <a:pt x="428" y="385"/>
                    <a:pt x="428" y="385"/>
                  </a:cubicBezTo>
                  <a:cubicBezTo>
                    <a:pt x="425" y="405"/>
                    <a:pt x="425" y="405"/>
                    <a:pt x="425" y="405"/>
                  </a:cubicBezTo>
                  <a:cubicBezTo>
                    <a:pt x="422" y="405"/>
                    <a:pt x="419" y="404"/>
                    <a:pt x="416" y="404"/>
                  </a:cubicBezTo>
                  <a:cubicBezTo>
                    <a:pt x="421" y="383"/>
                    <a:pt x="421" y="383"/>
                    <a:pt x="421" y="383"/>
                  </a:cubicBezTo>
                  <a:cubicBezTo>
                    <a:pt x="416" y="382"/>
                    <a:pt x="416" y="382"/>
                    <a:pt x="416" y="382"/>
                  </a:cubicBezTo>
                  <a:cubicBezTo>
                    <a:pt x="412" y="403"/>
                    <a:pt x="412" y="403"/>
                    <a:pt x="412" y="403"/>
                  </a:cubicBezTo>
                  <a:cubicBezTo>
                    <a:pt x="409" y="402"/>
                    <a:pt x="407" y="402"/>
                    <a:pt x="404" y="401"/>
                  </a:cubicBezTo>
                  <a:cubicBezTo>
                    <a:pt x="409" y="380"/>
                    <a:pt x="409" y="380"/>
                    <a:pt x="409" y="380"/>
                  </a:cubicBezTo>
                  <a:cubicBezTo>
                    <a:pt x="405" y="380"/>
                    <a:pt x="405" y="380"/>
                    <a:pt x="405" y="380"/>
                  </a:cubicBezTo>
                  <a:cubicBezTo>
                    <a:pt x="400" y="400"/>
                    <a:pt x="400" y="400"/>
                    <a:pt x="400" y="400"/>
                  </a:cubicBezTo>
                  <a:cubicBezTo>
                    <a:pt x="397" y="400"/>
                    <a:pt x="394" y="399"/>
                    <a:pt x="392" y="398"/>
                  </a:cubicBezTo>
                  <a:cubicBezTo>
                    <a:pt x="397" y="378"/>
                    <a:pt x="397" y="378"/>
                    <a:pt x="397" y="378"/>
                  </a:cubicBezTo>
                  <a:cubicBezTo>
                    <a:pt x="393" y="377"/>
                    <a:pt x="393" y="377"/>
                    <a:pt x="393" y="377"/>
                  </a:cubicBezTo>
                  <a:cubicBezTo>
                    <a:pt x="388" y="397"/>
                    <a:pt x="388" y="397"/>
                    <a:pt x="388" y="397"/>
                  </a:cubicBezTo>
                  <a:cubicBezTo>
                    <a:pt x="385" y="397"/>
                    <a:pt x="382" y="396"/>
                    <a:pt x="379" y="395"/>
                  </a:cubicBezTo>
                  <a:cubicBezTo>
                    <a:pt x="385" y="375"/>
                    <a:pt x="385" y="375"/>
                    <a:pt x="385" y="375"/>
                  </a:cubicBezTo>
                  <a:cubicBezTo>
                    <a:pt x="381" y="374"/>
                    <a:pt x="381" y="374"/>
                    <a:pt x="381" y="374"/>
                  </a:cubicBezTo>
                  <a:cubicBezTo>
                    <a:pt x="375" y="394"/>
                    <a:pt x="375" y="394"/>
                    <a:pt x="375" y="394"/>
                  </a:cubicBezTo>
                  <a:cubicBezTo>
                    <a:pt x="373" y="394"/>
                    <a:pt x="370" y="393"/>
                    <a:pt x="367" y="392"/>
                  </a:cubicBezTo>
                  <a:cubicBezTo>
                    <a:pt x="373" y="371"/>
                    <a:pt x="373" y="371"/>
                    <a:pt x="373" y="371"/>
                  </a:cubicBezTo>
                  <a:cubicBezTo>
                    <a:pt x="369" y="370"/>
                    <a:pt x="369" y="370"/>
                    <a:pt x="369" y="370"/>
                  </a:cubicBezTo>
                  <a:cubicBezTo>
                    <a:pt x="363" y="391"/>
                    <a:pt x="363" y="391"/>
                    <a:pt x="363" y="391"/>
                  </a:cubicBezTo>
                  <a:cubicBezTo>
                    <a:pt x="360" y="390"/>
                    <a:pt x="358" y="389"/>
                    <a:pt x="355" y="38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58" y="367"/>
                    <a:pt x="358" y="367"/>
                    <a:pt x="358" y="367"/>
                  </a:cubicBezTo>
                  <a:cubicBezTo>
                    <a:pt x="351" y="387"/>
                    <a:pt x="351" y="387"/>
                    <a:pt x="351" y="387"/>
                  </a:cubicBezTo>
                  <a:cubicBezTo>
                    <a:pt x="348" y="386"/>
                    <a:pt x="346" y="385"/>
                    <a:pt x="343" y="385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46" y="363"/>
                    <a:pt x="346" y="363"/>
                    <a:pt x="346" y="363"/>
                  </a:cubicBezTo>
                  <a:cubicBezTo>
                    <a:pt x="339" y="383"/>
                    <a:pt x="339" y="383"/>
                    <a:pt x="339" y="383"/>
                  </a:cubicBezTo>
                  <a:cubicBezTo>
                    <a:pt x="336" y="382"/>
                    <a:pt x="334" y="381"/>
                    <a:pt x="331" y="380"/>
                  </a:cubicBezTo>
                  <a:cubicBezTo>
                    <a:pt x="338" y="360"/>
                    <a:pt x="338" y="360"/>
                    <a:pt x="338" y="360"/>
                  </a:cubicBezTo>
                  <a:cubicBezTo>
                    <a:pt x="334" y="359"/>
                    <a:pt x="334" y="359"/>
                    <a:pt x="334" y="359"/>
                  </a:cubicBezTo>
                  <a:cubicBezTo>
                    <a:pt x="327" y="379"/>
                    <a:pt x="327" y="379"/>
                    <a:pt x="327" y="379"/>
                  </a:cubicBezTo>
                  <a:cubicBezTo>
                    <a:pt x="324" y="378"/>
                    <a:pt x="322" y="377"/>
                    <a:pt x="319" y="376"/>
                  </a:cubicBezTo>
                  <a:cubicBezTo>
                    <a:pt x="327" y="356"/>
                    <a:pt x="327" y="356"/>
                    <a:pt x="327" y="356"/>
                  </a:cubicBezTo>
                  <a:cubicBezTo>
                    <a:pt x="323" y="354"/>
                    <a:pt x="323" y="354"/>
                    <a:pt x="323" y="354"/>
                  </a:cubicBezTo>
                  <a:cubicBezTo>
                    <a:pt x="315" y="375"/>
                    <a:pt x="315" y="375"/>
                    <a:pt x="315" y="375"/>
                  </a:cubicBezTo>
                  <a:cubicBezTo>
                    <a:pt x="313" y="374"/>
                    <a:pt x="310" y="373"/>
                    <a:pt x="307" y="372"/>
                  </a:cubicBezTo>
                  <a:cubicBezTo>
                    <a:pt x="316" y="351"/>
                    <a:pt x="316" y="351"/>
                    <a:pt x="316" y="351"/>
                  </a:cubicBezTo>
                  <a:cubicBezTo>
                    <a:pt x="312" y="350"/>
                    <a:pt x="312" y="350"/>
                    <a:pt x="312" y="350"/>
                  </a:cubicBezTo>
                  <a:cubicBezTo>
                    <a:pt x="304" y="370"/>
                    <a:pt x="304" y="370"/>
                    <a:pt x="304" y="370"/>
                  </a:cubicBezTo>
                  <a:cubicBezTo>
                    <a:pt x="301" y="369"/>
                    <a:pt x="298" y="368"/>
                    <a:pt x="296" y="367"/>
                  </a:cubicBezTo>
                  <a:cubicBezTo>
                    <a:pt x="304" y="347"/>
                    <a:pt x="304" y="347"/>
                    <a:pt x="304" y="347"/>
                  </a:cubicBezTo>
                  <a:cubicBezTo>
                    <a:pt x="301" y="345"/>
                    <a:pt x="301" y="345"/>
                    <a:pt x="301" y="345"/>
                  </a:cubicBezTo>
                  <a:cubicBezTo>
                    <a:pt x="292" y="365"/>
                    <a:pt x="292" y="365"/>
                    <a:pt x="292" y="365"/>
                  </a:cubicBezTo>
                  <a:cubicBezTo>
                    <a:pt x="289" y="364"/>
                    <a:pt x="287" y="363"/>
                    <a:pt x="284" y="362"/>
                  </a:cubicBezTo>
                  <a:cubicBezTo>
                    <a:pt x="293" y="342"/>
                    <a:pt x="293" y="342"/>
                    <a:pt x="293" y="342"/>
                  </a:cubicBezTo>
                  <a:cubicBezTo>
                    <a:pt x="289" y="340"/>
                    <a:pt x="289" y="340"/>
                    <a:pt x="289" y="340"/>
                  </a:cubicBezTo>
                  <a:cubicBezTo>
                    <a:pt x="280" y="360"/>
                    <a:pt x="280" y="360"/>
                    <a:pt x="280" y="360"/>
                  </a:cubicBezTo>
                  <a:cubicBezTo>
                    <a:pt x="278" y="359"/>
                    <a:pt x="275" y="358"/>
                    <a:pt x="273" y="356"/>
                  </a:cubicBezTo>
                  <a:cubicBezTo>
                    <a:pt x="282" y="337"/>
                    <a:pt x="282" y="337"/>
                    <a:pt x="282" y="337"/>
                  </a:cubicBezTo>
                  <a:cubicBezTo>
                    <a:pt x="278" y="335"/>
                    <a:pt x="278" y="335"/>
                    <a:pt x="278" y="335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66" y="353"/>
                    <a:pt x="264" y="352"/>
                    <a:pt x="261" y="351"/>
                  </a:cubicBezTo>
                  <a:cubicBezTo>
                    <a:pt x="271" y="331"/>
                    <a:pt x="271" y="331"/>
                    <a:pt x="271" y="331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258" y="349"/>
                    <a:pt x="258" y="349"/>
                    <a:pt x="258" y="349"/>
                  </a:cubicBezTo>
                  <a:cubicBezTo>
                    <a:pt x="255" y="348"/>
                    <a:pt x="253" y="346"/>
                    <a:pt x="250" y="345"/>
                  </a:cubicBezTo>
                  <a:cubicBezTo>
                    <a:pt x="260" y="326"/>
                    <a:pt x="260" y="326"/>
                    <a:pt x="260" y="326"/>
                  </a:cubicBezTo>
                  <a:cubicBezTo>
                    <a:pt x="257" y="324"/>
                    <a:pt x="257" y="324"/>
                    <a:pt x="257" y="324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4" y="342"/>
                    <a:pt x="241" y="340"/>
                    <a:pt x="239" y="339"/>
                  </a:cubicBezTo>
                  <a:cubicBezTo>
                    <a:pt x="250" y="320"/>
                    <a:pt x="250" y="320"/>
                    <a:pt x="250" y="320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35" y="337"/>
                    <a:pt x="235" y="337"/>
                    <a:pt x="235" y="337"/>
                  </a:cubicBezTo>
                  <a:cubicBezTo>
                    <a:pt x="233" y="336"/>
                    <a:pt x="230" y="334"/>
                    <a:pt x="228" y="333"/>
                  </a:cubicBezTo>
                  <a:cubicBezTo>
                    <a:pt x="239" y="314"/>
                    <a:pt x="239" y="314"/>
                    <a:pt x="239" y="314"/>
                  </a:cubicBezTo>
                  <a:cubicBezTo>
                    <a:pt x="235" y="312"/>
                    <a:pt x="235" y="312"/>
                    <a:pt x="235" y="312"/>
                  </a:cubicBezTo>
                  <a:cubicBezTo>
                    <a:pt x="224" y="331"/>
                    <a:pt x="224" y="331"/>
                    <a:pt x="224" y="331"/>
                  </a:cubicBezTo>
                  <a:cubicBezTo>
                    <a:pt x="222" y="329"/>
                    <a:pt x="220" y="328"/>
                    <a:pt x="217" y="326"/>
                  </a:cubicBezTo>
                  <a:cubicBezTo>
                    <a:pt x="228" y="308"/>
                    <a:pt x="228" y="308"/>
                    <a:pt x="228" y="308"/>
                  </a:cubicBezTo>
                  <a:cubicBezTo>
                    <a:pt x="225" y="306"/>
                    <a:pt x="225" y="306"/>
                    <a:pt x="225" y="306"/>
                  </a:cubicBezTo>
                  <a:cubicBezTo>
                    <a:pt x="214" y="324"/>
                    <a:pt x="214" y="324"/>
                    <a:pt x="214" y="324"/>
                  </a:cubicBezTo>
                  <a:cubicBezTo>
                    <a:pt x="211" y="323"/>
                    <a:pt x="209" y="321"/>
                    <a:pt x="206" y="320"/>
                  </a:cubicBezTo>
                  <a:cubicBezTo>
                    <a:pt x="218" y="301"/>
                    <a:pt x="218" y="301"/>
                    <a:pt x="218" y="301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0" y="316"/>
                    <a:pt x="198" y="314"/>
                    <a:pt x="196" y="313"/>
                  </a:cubicBezTo>
                  <a:cubicBezTo>
                    <a:pt x="208" y="295"/>
                    <a:pt x="208" y="295"/>
                    <a:pt x="208" y="295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192" y="310"/>
                    <a:pt x="192" y="310"/>
                    <a:pt x="192" y="310"/>
                  </a:cubicBezTo>
                  <a:cubicBezTo>
                    <a:pt x="190" y="309"/>
                    <a:pt x="188" y="307"/>
                    <a:pt x="185" y="306"/>
                  </a:cubicBezTo>
                  <a:cubicBezTo>
                    <a:pt x="198" y="288"/>
                    <a:pt x="198" y="288"/>
                    <a:pt x="198" y="288"/>
                  </a:cubicBezTo>
                  <a:cubicBezTo>
                    <a:pt x="195" y="285"/>
                    <a:pt x="195" y="285"/>
                    <a:pt x="195" y="285"/>
                  </a:cubicBezTo>
                  <a:cubicBezTo>
                    <a:pt x="182" y="303"/>
                    <a:pt x="182" y="303"/>
                    <a:pt x="182" y="303"/>
                  </a:cubicBezTo>
                  <a:cubicBezTo>
                    <a:pt x="180" y="302"/>
                    <a:pt x="177" y="300"/>
                    <a:pt x="175" y="298"/>
                  </a:cubicBezTo>
                  <a:cubicBezTo>
                    <a:pt x="188" y="281"/>
                    <a:pt x="188" y="281"/>
                    <a:pt x="188" y="281"/>
                  </a:cubicBezTo>
                  <a:cubicBezTo>
                    <a:pt x="185" y="278"/>
                    <a:pt x="185" y="278"/>
                    <a:pt x="185" y="27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07" y="249"/>
                    <a:pt x="52" y="188"/>
                    <a:pt x="9" y="117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56" y="211"/>
                    <a:pt x="134" y="288"/>
                    <a:pt x="226" y="341"/>
                  </a:cubicBezTo>
                  <a:cubicBezTo>
                    <a:pt x="321" y="395"/>
                    <a:pt x="430" y="424"/>
                    <a:pt x="540" y="424"/>
                  </a:cubicBezTo>
                  <a:cubicBezTo>
                    <a:pt x="582" y="424"/>
                    <a:pt x="623" y="420"/>
                    <a:pt x="663" y="412"/>
                  </a:cubicBezTo>
                  <a:cubicBezTo>
                    <a:pt x="664" y="412"/>
                    <a:pt x="664" y="412"/>
                    <a:pt x="664" y="412"/>
                  </a:cubicBezTo>
                  <a:cubicBezTo>
                    <a:pt x="763" y="311"/>
                    <a:pt x="763" y="311"/>
                    <a:pt x="763" y="311"/>
                  </a:cubicBezTo>
                  <a:cubicBezTo>
                    <a:pt x="757" y="305"/>
                    <a:pt x="757" y="305"/>
                    <a:pt x="757" y="305"/>
                  </a:cubicBezTo>
                  <a:lnTo>
                    <a:pt x="660" y="405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2"/>
            <p:cNvSpPr>
              <a:spLocks/>
            </p:cNvSpPr>
            <p:nvPr/>
          </p:nvSpPr>
          <p:spPr bwMode="auto">
            <a:xfrm>
              <a:off x="11439526" y="825500"/>
              <a:ext cx="4062413" cy="2122488"/>
            </a:xfrm>
            <a:custGeom>
              <a:avLst/>
              <a:gdLst>
                <a:gd name="T0" fmla="*/ 0 w 1083"/>
                <a:gd name="T1" fmla="*/ 318 h 566"/>
                <a:gd name="T2" fmla="*/ 141 w 1083"/>
                <a:gd name="T3" fmla="*/ 100 h 566"/>
                <a:gd name="T4" fmla="*/ 170 w 1083"/>
                <a:gd name="T5" fmla="*/ 109 h 566"/>
                <a:gd name="T6" fmla="*/ 174 w 1083"/>
                <a:gd name="T7" fmla="*/ 81 h 566"/>
                <a:gd name="T8" fmla="*/ 203 w 1083"/>
                <a:gd name="T9" fmla="*/ 92 h 566"/>
                <a:gd name="T10" fmla="*/ 208 w 1083"/>
                <a:gd name="T11" fmla="*/ 65 h 566"/>
                <a:gd name="T12" fmla="*/ 236 w 1083"/>
                <a:gd name="T13" fmla="*/ 77 h 566"/>
                <a:gd name="T14" fmla="*/ 243 w 1083"/>
                <a:gd name="T15" fmla="*/ 50 h 566"/>
                <a:gd name="T16" fmla="*/ 270 w 1083"/>
                <a:gd name="T17" fmla="*/ 64 h 566"/>
                <a:gd name="T18" fmla="*/ 279 w 1083"/>
                <a:gd name="T19" fmla="*/ 37 h 566"/>
                <a:gd name="T20" fmla="*/ 305 w 1083"/>
                <a:gd name="T21" fmla="*/ 53 h 566"/>
                <a:gd name="T22" fmla="*/ 315 w 1083"/>
                <a:gd name="T23" fmla="*/ 27 h 566"/>
                <a:gd name="T24" fmla="*/ 341 w 1083"/>
                <a:gd name="T25" fmla="*/ 44 h 566"/>
                <a:gd name="T26" fmla="*/ 353 w 1083"/>
                <a:gd name="T27" fmla="*/ 19 h 566"/>
                <a:gd name="T28" fmla="*/ 377 w 1083"/>
                <a:gd name="T29" fmla="*/ 38 h 566"/>
                <a:gd name="T30" fmla="*/ 390 w 1083"/>
                <a:gd name="T31" fmla="*/ 13 h 566"/>
                <a:gd name="T32" fmla="*/ 413 w 1083"/>
                <a:gd name="T33" fmla="*/ 33 h 566"/>
                <a:gd name="T34" fmla="*/ 428 w 1083"/>
                <a:gd name="T35" fmla="*/ 10 h 566"/>
                <a:gd name="T36" fmla="*/ 449 w 1083"/>
                <a:gd name="T37" fmla="*/ 31 h 566"/>
                <a:gd name="T38" fmla="*/ 466 w 1083"/>
                <a:gd name="T39" fmla="*/ 8 h 566"/>
                <a:gd name="T40" fmla="*/ 487 w 1083"/>
                <a:gd name="T41" fmla="*/ 9 h 566"/>
                <a:gd name="T42" fmla="*/ 502 w 1083"/>
                <a:gd name="T43" fmla="*/ 32 h 566"/>
                <a:gd name="T44" fmla="*/ 525 w 1083"/>
                <a:gd name="T45" fmla="*/ 11 h 566"/>
                <a:gd name="T46" fmla="*/ 539 w 1083"/>
                <a:gd name="T47" fmla="*/ 35 h 566"/>
                <a:gd name="T48" fmla="*/ 562 w 1083"/>
                <a:gd name="T49" fmla="*/ 15 h 566"/>
                <a:gd name="T50" fmla="*/ 575 w 1083"/>
                <a:gd name="T51" fmla="*/ 40 h 566"/>
                <a:gd name="T52" fmla="*/ 600 w 1083"/>
                <a:gd name="T53" fmla="*/ 22 h 566"/>
                <a:gd name="T54" fmla="*/ 611 w 1083"/>
                <a:gd name="T55" fmla="*/ 48 h 566"/>
                <a:gd name="T56" fmla="*/ 637 w 1083"/>
                <a:gd name="T57" fmla="*/ 31 h 566"/>
                <a:gd name="T58" fmla="*/ 646 w 1083"/>
                <a:gd name="T59" fmla="*/ 58 h 566"/>
                <a:gd name="T60" fmla="*/ 673 w 1083"/>
                <a:gd name="T61" fmla="*/ 43 h 566"/>
                <a:gd name="T62" fmla="*/ 681 w 1083"/>
                <a:gd name="T63" fmla="*/ 70 h 566"/>
                <a:gd name="T64" fmla="*/ 709 w 1083"/>
                <a:gd name="T65" fmla="*/ 56 h 566"/>
                <a:gd name="T66" fmla="*/ 715 w 1083"/>
                <a:gd name="T67" fmla="*/ 84 h 566"/>
                <a:gd name="T68" fmla="*/ 744 w 1083"/>
                <a:gd name="T69" fmla="*/ 72 h 566"/>
                <a:gd name="T70" fmla="*/ 748 w 1083"/>
                <a:gd name="T71" fmla="*/ 100 h 566"/>
                <a:gd name="T72" fmla="*/ 777 w 1083"/>
                <a:gd name="T73" fmla="*/ 90 h 566"/>
                <a:gd name="T74" fmla="*/ 780 w 1083"/>
                <a:gd name="T75" fmla="*/ 119 h 566"/>
                <a:gd name="T76" fmla="*/ 810 w 1083"/>
                <a:gd name="T77" fmla="*/ 110 h 566"/>
                <a:gd name="T78" fmla="*/ 810 w 1083"/>
                <a:gd name="T79" fmla="*/ 139 h 566"/>
                <a:gd name="T80" fmla="*/ 841 w 1083"/>
                <a:gd name="T81" fmla="*/ 132 h 566"/>
                <a:gd name="T82" fmla="*/ 840 w 1083"/>
                <a:gd name="T83" fmla="*/ 160 h 566"/>
                <a:gd name="T84" fmla="*/ 871 w 1083"/>
                <a:gd name="T85" fmla="*/ 155 h 566"/>
                <a:gd name="T86" fmla="*/ 868 w 1083"/>
                <a:gd name="T87" fmla="*/ 184 h 566"/>
                <a:gd name="T88" fmla="*/ 899 w 1083"/>
                <a:gd name="T89" fmla="*/ 181 h 566"/>
                <a:gd name="T90" fmla="*/ 894 w 1083"/>
                <a:gd name="T91" fmla="*/ 209 h 566"/>
                <a:gd name="T92" fmla="*/ 926 w 1083"/>
                <a:gd name="T93" fmla="*/ 208 h 566"/>
                <a:gd name="T94" fmla="*/ 919 w 1083"/>
                <a:gd name="T95" fmla="*/ 236 h 566"/>
                <a:gd name="T96" fmla="*/ 951 w 1083"/>
                <a:gd name="T97" fmla="*/ 237 h 566"/>
                <a:gd name="T98" fmla="*/ 943 w 1083"/>
                <a:gd name="T99" fmla="*/ 265 h 566"/>
                <a:gd name="T100" fmla="*/ 974 w 1083"/>
                <a:gd name="T101" fmla="*/ 267 h 566"/>
                <a:gd name="T102" fmla="*/ 964 w 1083"/>
                <a:gd name="T103" fmla="*/ 294 h 566"/>
                <a:gd name="T104" fmla="*/ 995 w 1083"/>
                <a:gd name="T105" fmla="*/ 299 h 566"/>
                <a:gd name="T106" fmla="*/ 984 w 1083"/>
                <a:gd name="T107" fmla="*/ 325 h 566"/>
                <a:gd name="T108" fmla="*/ 1014 w 1083"/>
                <a:gd name="T109" fmla="*/ 332 h 566"/>
                <a:gd name="T110" fmla="*/ 1001 w 1083"/>
                <a:gd name="T111" fmla="*/ 357 h 566"/>
                <a:gd name="T112" fmla="*/ 1031 w 1083"/>
                <a:gd name="T113" fmla="*/ 365 h 566"/>
                <a:gd name="T114" fmla="*/ 1017 w 1083"/>
                <a:gd name="T115" fmla="*/ 390 h 566"/>
                <a:gd name="T116" fmla="*/ 1046 w 1083"/>
                <a:gd name="T117" fmla="*/ 400 h 566"/>
                <a:gd name="T118" fmla="*/ 1031 w 1083"/>
                <a:gd name="T119" fmla="*/ 424 h 566"/>
                <a:gd name="T120" fmla="*/ 1074 w 1083"/>
                <a:gd name="T121" fmla="*/ 49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83" h="566">
                  <a:moveTo>
                    <a:pt x="1083" y="491"/>
                  </a:moveTo>
                  <a:cubicBezTo>
                    <a:pt x="1052" y="354"/>
                    <a:pt x="974" y="229"/>
                    <a:pt x="864" y="140"/>
                  </a:cubicBezTo>
                  <a:cubicBezTo>
                    <a:pt x="752" y="50"/>
                    <a:pt x="611" y="0"/>
                    <a:pt x="467" y="0"/>
                  </a:cubicBezTo>
                  <a:cubicBezTo>
                    <a:pt x="314" y="0"/>
                    <a:pt x="167" y="55"/>
                    <a:pt x="52" y="155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" y="320"/>
                    <a:pt x="8" y="320"/>
                    <a:pt x="8" y="320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83" y="139"/>
                    <a:pt x="110" y="120"/>
                    <a:pt x="138" y="103"/>
                  </a:cubicBezTo>
                  <a:cubicBezTo>
                    <a:pt x="149" y="122"/>
                    <a:pt x="149" y="122"/>
                    <a:pt x="149" y="122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4" y="99"/>
                    <a:pt x="146" y="97"/>
                    <a:pt x="148" y="96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4" y="92"/>
                    <a:pt x="157" y="91"/>
                    <a:pt x="159" y="90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5" y="86"/>
                    <a:pt x="168" y="85"/>
                    <a:pt x="170" y="83"/>
                  </a:cubicBezTo>
                  <a:cubicBezTo>
                    <a:pt x="181" y="103"/>
                    <a:pt x="181" y="103"/>
                    <a:pt x="181" y="103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7" y="80"/>
                    <a:pt x="179" y="79"/>
                    <a:pt x="182" y="7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85" y="76"/>
                    <a:pt x="185" y="76"/>
                    <a:pt x="185" y="76"/>
                  </a:cubicBezTo>
                  <a:cubicBezTo>
                    <a:pt x="188" y="74"/>
                    <a:pt x="190" y="73"/>
                    <a:pt x="193" y="72"/>
                  </a:cubicBezTo>
                  <a:cubicBezTo>
                    <a:pt x="203" y="92"/>
                    <a:pt x="203" y="92"/>
                    <a:pt x="203" y="92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99" y="69"/>
                    <a:pt x="202" y="68"/>
                    <a:pt x="204" y="6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17" y="85"/>
                    <a:pt x="217" y="85"/>
                    <a:pt x="217" y="8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11" y="63"/>
                    <a:pt x="213" y="62"/>
                    <a:pt x="216" y="61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9" y="80"/>
                    <a:pt x="229" y="80"/>
                    <a:pt x="229" y="80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22" y="58"/>
                    <a:pt x="225" y="57"/>
                    <a:pt x="227" y="5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4" y="54"/>
                    <a:pt x="237" y="52"/>
                    <a:pt x="239" y="5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51" y="71"/>
                    <a:pt x="251" y="71"/>
                    <a:pt x="251" y="71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46" y="49"/>
                    <a:pt x="248" y="48"/>
                    <a:pt x="251" y="47"/>
                  </a:cubicBezTo>
                  <a:cubicBezTo>
                    <a:pt x="259" y="68"/>
                    <a:pt x="259" y="68"/>
                    <a:pt x="259" y="68"/>
                  </a:cubicBezTo>
                  <a:cubicBezTo>
                    <a:pt x="263" y="66"/>
                    <a:pt x="263" y="66"/>
                    <a:pt x="263" y="6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8" y="45"/>
                    <a:pt x="260" y="44"/>
                    <a:pt x="263" y="43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67" y="41"/>
                    <a:pt x="267" y="41"/>
                    <a:pt x="267" y="41"/>
                  </a:cubicBezTo>
                  <a:cubicBezTo>
                    <a:pt x="270" y="40"/>
                    <a:pt x="272" y="39"/>
                    <a:pt x="275" y="39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79" y="37"/>
                    <a:pt x="279" y="37"/>
                    <a:pt x="279" y="37"/>
                  </a:cubicBezTo>
                  <a:cubicBezTo>
                    <a:pt x="282" y="36"/>
                    <a:pt x="284" y="36"/>
                    <a:pt x="287" y="35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7" y="55"/>
                    <a:pt x="297" y="55"/>
                    <a:pt x="297" y="55"/>
                  </a:cubicBezTo>
                  <a:cubicBezTo>
                    <a:pt x="291" y="34"/>
                    <a:pt x="291" y="34"/>
                    <a:pt x="291" y="34"/>
                  </a:cubicBezTo>
                  <a:cubicBezTo>
                    <a:pt x="294" y="33"/>
                    <a:pt x="296" y="32"/>
                    <a:pt x="299" y="31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3" y="30"/>
                    <a:pt x="303" y="30"/>
                    <a:pt x="303" y="30"/>
                  </a:cubicBezTo>
                  <a:cubicBezTo>
                    <a:pt x="306" y="29"/>
                    <a:pt x="309" y="29"/>
                    <a:pt x="311" y="28"/>
                  </a:cubicBezTo>
                  <a:cubicBezTo>
                    <a:pt x="317" y="50"/>
                    <a:pt x="317" y="50"/>
                    <a:pt x="317" y="50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15" y="27"/>
                    <a:pt x="315" y="27"/>
                    <a:pt x="315" y="27"/>
                  </a:cubicBezTo>
                  <a:cubicBezTo>
                    <a:pt x="318" y="26"/>
                    <a:pt x="321" y="26"/>
                    <a:pt x="324" y="25"/>
                  </a:cubicBezTo>
                  <a:cubicBezTo>
                    <a:pt x="329" y="47"/>
                    <a:pt x="329" y="47"/>
                    <a:pt x="329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28" y="24"/>
                    <a:pt x="328" y="24"/>
                    <a:pt x="328" y="24"/>
                  </a:cubicBezTo>
                  <a:cubicBezTo>
                    <a:pt x="331" y="23"/>
                    <a:pt x="333" y="23"/>
                    <a:pt x="336" y="22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0" y="21"/>
                    <a:pt x="340" y="21"/>
                    <a:pt x="340" y="21"/>
                  </a:cubicBezTo>
                  <a:cubicBezTo>
                    <a:pt x="343" y="21"/>
                    <a:pt x="346" y="20"/>
                    <a:pt x="348" y="20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7" y="41"/>
                    <a:pt x="357" y="41"/>
                    <a:pt x="357" y="41"/>
                  </a:cubicBezTo>
                  <a:cubicBezTo>
                    <a:pt x="353" y="19"/>
                    <a:pt x="353" y="19"/>
                    <a:pt x="353" y="19"/>
                  </a:cubicBezTo>
                  <a:cubicBezTo>
                    <a:pt x="355" y="18"/>
                    <a:pt x="358" y="18"/>
                    <a:pt x="361" y="17"/>
                  </a:cubicBezTo>
                  <a:cubicBezTo>
                    <a:pt x="365" y="39"/>
                    <a:pt x="365" y="39"/>
                    <a:pt x="365" y="39"/>
                  </a:cubicBezTo>
                  <a:cubicBezTo>
                    <a:pt x="369" y="39"/>
                    <a:pt x="369" y="39"/>
                    <a:pt x="369" y="39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8" y="16"/>
                    <a:pt x="371" y="16"/>
                    <a:pt x="373" y="15"/>
                  </a:cubicBezTo>
                  <a:cubicBezTo>
                    <a:pt x="377" y="38"/>
                    <a:pt x="377" y="38"/>
                    <a:pt x="377" y="38"/>
                  </a:cubicBezTo>
                  <a:cubicBezTo>
                    <a:pt x="381" y="37"/>
                    <a:pt x="381" y="37"/>
                    <a:pt x="381" y="37"/>
                  </a:cubicBezTo>
                  <a:cubicBezTo>
                    <a:pt x="377" y="15"/>
                    <a:pt x="377" y="15"/>
                    <a:pt x="377" y="15"/>
                  </a:cubicBezTo>
                  <a:cubicBezTo>
                    <a:pt x="380" y="14"/>
                    <a:pt x="383" y="14"/>
                    <a:pt x="386" y="14"/>
                  </a:cubicBezTo>
                  <a:cubicBezTo>
                    <a:pt x="389" y="36"/>
                    <a:pt x="389" y="36"/>
                    <a:pt x="389" y="36"/>
                  </a:cubicBezTo>
                  <a:cubicBezTo>
                    <a:pt x="393" y="35"/>
                    <a:pt x="393" y="35"/>
                    <a:pt x="393" y="35"/>
                  </a:cubicBezTo>
                  <a:cubicBezTo>
                    <a:pt x="390" y="13"/>
                    <a:pt x="390" y="13"/>
                    <a:pt x="390" y="13"/>
                  </a:cubicBezTo>
                  <a:cubicBezTo>
                    <a:pt x="393" y="13"/>
                    <a:pt x="396" y="12"/>
                    <a:pt x="398" y="12"/>
                  </a:cubicBezTo>
                  <a:cubicBezTo>
                    <a:pt x="401" y="34"/>
                    <a:pt x="401" y="34"/>
                    <a:pt x="401" y="34"/>
                  </a:cubicBezTo>
                  <a:cubicBezTo>
                    <a:pt x="405" y="34"/>
                    <a:pt x="405" y="34"/>
                    <a:pt x="405" y="34"/>
                  </a:cubicBezTo>
                  <a:cubicBezTo>
                    <a:pt x="403" y="12"/>
                    <a:pt x="403" y="12"/>
                    <a:pt x="403" y="12"/>
                  </a:cubicBezTo>
                  <a:cubicBezTo>
                    <a:pt x="405" y="11"/>
                    <a:pt x="408" y="11"/>
                    <a:pt x="411" y="11"/>
                  </a:cubicBezTo>
                  <a:cubicBezTo>
                    <a:pt x="413" y="33"/>
                    <a:pt x="413" y="33"/>
                    <a:pt x="413" y="33"/>
                  </a:cubicBezTo>
                  <a:cubicBezTo>
                    <a:pt x="417" y="33"/>
                    <a:pt x="417" y="33"/>
                    <a:pt x="417" y="33"/>
                  </a:cubicBezTo>
                  <a:cubicBezTo>
                    <a:pt x="415" y="10"/>
                    <a:pt x="415" y="10"/>
                    <a:pt x="415" y="10"/>
                  </a:cubicBezTo>
                  <a:cubicBezTo>
                    <a:pt x="418" y="10"/>
                    <a:pt x="421" y="10"/>
                    <a:pt x="424" y="10"/>
                  </a:cubicBezTo>
                  <a:cubicBezTo>
                    <a:pt x="425" y="32"/>
                    <a:pt x="425" y="32"/>
                    <a:pt x="425" y="32"/>
                  </a:cubicBezTo>
                  <a:cubicBezTo>
                    <a:pt x="429" y="32"/>
                    <a:pt x="429" y="32"/>
                    <a:pt x="429" y="32"/>
                  </a:cubicBezTo>
                  <a:cubicBezTo>
                    <a:pt x="428" y="10"/>
                    <a:pt x="428" y="10"/>
                    <a:pt x="428" y="10"/>
                  </a:cubicBezTo>
                  <a:cubicBezTo>
                    <a:pt x="431" y="9"/>
                    <a:pt x="433" y="9"/>
                    <a:pt x="436" y="9"/>
                  </a:cubicBezTo>
                  <a:cubicBezTo>
                    <a:pt x="437" y="32"/>
                    <a:pt x="437" y="32"/>
                    <a:pt x="437" y="32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40" y="9"/>
                    <a:pt x="440" y="9"/>
                    <a:pt x="440" y="9"/>
                  </a:cubicBezTo>
                  <a:cubicBezTo>
                    <a:pt x="443" y="9"/>
                    <a:pt x="446" y="9"/>
                    <a:pt x="449" y="9"/>
                  </a:cubicBezTo>
                  <a:cubicBezTo>
                    <a:pt x="449" y="31"/>
                    <a:pt x="449" y="31"/>
                    <a:pt x="449" y="31"/>
                  </a:cubicBezTo>
                  <a:cubicBezTo>
                    <a:pt x="454" y="31"/>
                    <a:pt x="454" y="31"/>
                    <a:pt x="454" y="31"/>
                  </a:cubicBezTo>
                  <a:cubicBezTo>
                    <a:pt x="453" y="8"/>
                    <a:pt x="453" y="8"/>
                    <a:pt x="453" y="8"/>
                  </a:cubicBezTo>
                  <a:cubicBezTo>
                    <a:pt x="456" y="8"/>
                    <a:pt x="459" y="8"/>
                    <a:pt x="461" y="8"/>
                  </a:cubicBezTo>
                  <a:cubicBezTo>
                    <a:pt x="462" y="31"/>
                    <a:pt x="462" y="31"/>
                    <a:pt x="462" y="31"/>
                  </a:cubicBezTo>
                  <a:cubicBezTo>
                    <a:pt x="466" y="31"/>
                    <a:pt x="466" y="31"/>
                    <a:pt x="466" y="31"/>
                  </a:cubicBezTo>
                  <a:cubicBezTo>
                    <a:pt x="466" y="8"/>
                    <a:pt x="466" y="8"/>
                    <a:pt x="466" y="8"/>
                  </a:cubicBezTo>
                  <a:cubicBezTo>
                    <a:pt x="466" y="8"/>
                    <a:pt x="467" y="8"/>
                    <a:pt x="467" y="8"/>
                  </a:cubicBezTo>
                  <a:cubicBezTo>
                    <a:pt x="469" y="8"/>
                    <a:pt x="472" y="8"/>
                    <a:pt x="474" y="8"/>
                  </a:cubicBezTo>
                  <a:cubicBezTo>
                    <a:pt x="474" y="31"/>
                    <a:pt x="474" y="31"/>
                    <a:pt x="474" y="31"/>
                  </a:cubicBezTo>
                  <a:cubicBezTo>
                    <a:pt x="478" y="31"/>
                    <a:pt x="478" y="31"/>
                    <a:pt x="478" y="31"/>
                  </a:cubicBezTo>
                  <a:cubicBezTo>
                    <a:pt x="478" y="8"/>
                    <a:pt x="478" y="8"/>
                    <a:pt x="478" y="8"/>
                  </a:cubicBezTo>
                  <a:cubicBezTo>
                    <a:pt x="481" y="8"/>
                    <a:pt x="484" y="9"/>
                    <a:pt x="487" y="9"/>
                  </a:cubicBezTo>
                  <a:cubicBezTo>
                    <a:pt x="486" y="31"/>
                    <a:pt x="486" y="31"/>
                    <a:pt x="486" y="31"/>
                  </a:cubicBezTo>
                  <a:cubicBezTo>
                    <a:pt x="490" y="31"/>
                    <a:pt x="490" y="31"/>
                    <a:pt x="490" y="31"/>
                  </a:cubicBezTo>
                  <a:cubicBezTo>
                    <a:pt x="491" y="9"/>
                    <a:pt x="491" y="9"/>
                    <a:pt x="491" y="9"/>
                  </a:cubicBezTo>
                  <a:cubicBezTo>
                    <a:pt x="494" y="9"/>
                    <a:pt x="497" y="9"/>
                    <a:pt x="499" y="9"/>
                  </a:cubicBezTo>
                  <a:cubicBezTo>
                    <a:pt x="498" y="32"/>
                    <a:pt x="498" y="32"/>
                    <a:pt x="498" y="32"/>
                  </a:cubicBezTo>
                  <a:cubicBezTo>
                    <a:pt x="502" y="32"/>
                    <a:pt x="502" y="32"/>
                    <a:pt x="502" y="32"/>
                  </a:cubicBezTo>
                  <a:cubicBezTo>
                    <a:pt x="504" y="9"/>
                    <a:pt x="504" y="9"/>
                    <a:pt x="504" y="9"/>
                  </a:cubicBezTo>
                  <a:cubicBezTo>
                    <a:pt x="506" y="9"/>
                    <a:pt x="509" y="10"/>
                    <a:pt x="512" y="10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5" y="33"/>
                    <a:pt x="515" y="33"/>
                    <a:pt x="515" y="33"/>
                  </a:cubicBezTo>
                  <a:cubicBezTo>
                    <a:pt x="516" y="10"/>
                    <a:pt x="516" y="10"/>
                    <a:pt x="516" y="10"/>
                  </a:cubicBezTo>
                  <a:cubicBezTo>
                    <a:pt x="519" y="10"/>
                    <a:pt x="522" y="11"/>
                    <a:pt x="525" y="11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7" y="34"/>
                    <a:pt x="527" y="34"/>
                    <a:pt x="527" y="34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32" y="12"/>
                    <a:pt x="535" y="12"/>
                    <a:pt x="537" y="12"/>
                  </a:cubicBezTo>
                  <a:cubicBezTo>
                    <a:pt x="535" y="35"/>
                    <a:pt x="535" y="35"/>
                    <a:pt x="535" y="35"/>
                  </a:cubicBezTo>
                  <a:cubicBezTo>
                    <a:pt x="539" y="35"/>
                    <a:pt x="539" y="35"/>
                    <a:pt x="539" y="35"/>
                  </a:cubicBezTo>
                  <a:cubicBezTo>
                    <a:pt x="542" y="13"/>
                    <a:pt x="542" y="13"/>
                    <a:pt x="542" y="13"/>
                  </a:cubicBezTo>
                  <a:cubicBezTo>
                    <a:pt x="544" y="13"/>
                    <a:pt x="547" y="13"/>
                    <a:pt x="550" y="14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51" y="37"/>
                    <a:pt x="551" y="37"/>
                    <a:pt x="551" y="37"/>
                  </a:cubicBezTo>
                  <a:cubicBezTo>
                    <a:pt x="554" y="14"/>
                    <a:pt x="554" y="14"/>
                    <a:pt x="554" y="14"/>
                  </a:cubicBezTo>
                  <a:cubicBezTo>
                    <a:pt x="557" y="15"/>
                    <a:pt x="560" y="15"/>
                    <a:pt x="562" y="15"/>
                  </a:cubicBezTo>
                  <a:cubicBezTo>
                    <a:pt x="559" y="38"/>
                    <a:pt x="559" y="38"/>
                    <a:pt x="559" y="38"/>
                  </a:cubicBezTo>
                  <a:cubicBezTo>
                    <a:pt x="563" y="38"/>
                    <a:pt x="563" y="38"/>
                    <a:pt x="563" y="38"/>
                  </a:cubicBezTo>
                  <a:cubicBezTo>
                    <a:pt x="567" y="16"/>
                    <a:pt x="567" y="16"/>
                    <a:pt x="567" y="16"/>
                  </a:cubicBezTo>
                  <a:cubicBezTo>
                    <a:pt x="569" y="17"/>
                    <a:pt x="572" y="17"/>
                    <a:pt x="575" y="17"/>
                  </a:cubicBezTo>
                  <a:cubicBezTo>
                    <a:pt x="571" y="40"/>
                    <a:pt x="571" y="40"/>
                    <a:pt x="571" y="40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9" y="18"/>
                    <a:pt x="579" y="18"/>
                    <a:pt x="579" y="18"/>
                  </a:cubicBezTo>
                  <a:cubicBezTo>
                    <a:pt x="582" y="19"/>
                    <a:pt x="585" y="19"/>
                    <a:pt x="587" y="20"/>
                  </a:cubicBezTo>
                  <a:cubicBezTo>
                    <a:pt x="583" y="42"/>
                    <a:pt x="583" y="42"/>
                    <a:pt x="583" y="42"/>
                  </a:cubicBezTo>
                  <a:cubicBezTo>
                    <a:pt x="587" y="43"/>
                    <a:pt x="587" y="43"/>
                    <a:pt x="587" y="43"/>
                  </a:cubicBezTo>
                  <a:cubicBezTo>
                    <a:pt x="592" y="21"/>
                    <a:pt x="592" y="21"/>
                    <a:pt x="592" y="21"/>
                  </a:cubicBezTo>
                  <a:cubicBezTo>
                    <a:pt x="594" y="21"/>
                    <a:pt x="597" y="22"/>
                    <a:pt x="600" y="22"/>
                  </a:cubicBezTo>
                  <a:cubicBezTo>
                    <a:pt x="595" y="44"/>
                    <a:pt x="595" y="44"/>
                    <a:pt x="595" y="44"/>
                  </a:cubicBezTo>
                  <a:cubicBezTo>
                    <a:pt x="599" y="45"/>
                    <a:pt x="599" y="45"/>
                    <a:pt x="599" y="45"/>
                  </a:cubicBezTo>
                  <a:cubicBezTo>
                    <a:pt x="604" y="23"/>
                    <a:pt x="604" y="23"/>
                    <a:pt x="604" y="23"/>
                  </a:cubicBezTo>
                  <a:cubicBezTo>
                    <a:pt x="607" y="24"/>
                    <a:pt x="609" y="24"/>
                    <a:pt x="612" y="25"/>
                  </a:cubicBezTo>
                  <a:cubicBezTo>
                    <a:pt x="607" y="47"/>
                    <a:pt x="607" y="47"/>
                    <a:pt x="607" y="47"/>
                  </a:cubicBezTo>
                  <a:cubicBezTo>
                    <a:pt x="611" y="48"/>
                    <a:pt x="611" y="48"/>
                    <a:pt x="611" y="48"/>
                  </a:cubicBezTo>
                  <a:cubicBezTo>
                    <a:pt x="616" y="26"/>
                    <a:pt x="616" y="26"/>
                    <a:pt x="616" y="26"/>
                  </a:cubicBezTo>
                  <a:cubicBezTo>
                    <a:pt x="619" y="27"/>
                    <a:pt x="622" y="27"/>
                    <a:pt x="625" y="28"/>
                  </a:cubicBezTo>
                  <a:cubicBezTo>
                    <a:pt x="619" y="50"/>
                    <a:pt x="619" y="50"/>
                    <a:pt x="619" y="50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31" y="30"/>
                    <a:pt x="634" y="31"/>
                    <a:pt x="637" y="31"/>
                  </a:cubicBezTo>
                  <a:cubicBezTo>
                    <a:pt x="631" y="53"/>
                    <a:pt x="631" y="53"/>
                    <a:pt x="631" y="53"/>
                  </a:cubicBezTo>
                  <a:cubicBezTo>
                    <a:pt x="635" y="54"/>
                    <a:pt x="635" y="54"/>
                    <a:pt x="635" y="54"/>
                  </a:cubicBezTo>
                  <a:cubicBezTo>
                    <a:pt x="641" y="33"/>
                    <a:pt x="641" y="33"/>
                    <a:pt x="641" y="33"/>
                  </a:cubicBezTo>
                  <a:cubicBezTo>
                    <a:pt x="644" y="33"/>
                    <a:pt x="646" y="34"/>
                    <a:pt x="649" y="35"/>
                  </a:cubicBezTo>
                  <a:cubicBezTo>
                    <a:pt x="642" y="57"/>
                    <a:pt x="642" y="57"/>
                    <a:pt x="642" y="57"/>
                  </a:cubicBezTo>
                  <a:cubicBezTo>
                    <a:pt x="646" y="58"/>
                    <a:pt x="646" y="58"/>
                    <a:pt x="646" y="58"/>
                  </a:cubicBezTo>
                  <a:cubicBezTo>
                    <a:pt x="653" y="36"/>
                    <a:pt x="653" y="36"/>
                    <a:pt x="653" y="36"/>
                  </a:cubicBezTo>
                  <a:cubicBezTo>
                    <a:pt x="656" y="37"/>
                    <a:pt x="659" y="38"/>
                    <a:pt x="661" y="39"/>
                  </a:cubicBezTo>
                  <a:cubicBezTo>
                    <a:pt x="654" y="60"/>
                    <a:pt x="654" y="60"/>
                    <a:pt x="654" y="60"/>
                  </a:cubicBezTo>
                  <a:cubicBezTo>
                    <a:pt x="658" y="62"/>
                    <a:pt x="658" y="62"/>
                    <a:pt x="658" y="62"/>
                  </a:cubicBezTo>
                  <a:cubicBezTo>
                    <a:pt x="665" y="40"/>
                    <a:pt x="665" y="40"/>
                    <a:pt x="665" y="40"/>
                  </a:cubicBezTo>
                  <a:cubicBezTo>
                    <a:pt x="668" y="41"/>
                    <a:pt x="671" y="42"/>
                    <a:pt x="673" y="43"/>
                  </a:cubicBezTo>
                  <a:cubicBezTo>
                    <a:pt x="666" y="64"/>
                    <a:pt x="666" y="64"/>
                    <a:pt x="666" y="64"/>
                  </a:cubicBezTo>
                  <a:cubicBezTo>
                    <a:pt x="670" y="66"/>
                    <a:pt x="670" y="66"/>
                    <a:pt x="670" y="66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80" y="45"/>
                    <a:pt x="683" y="46"/>
                    <a:pt x="685" y="47"/>
                  </a:cubicBezTo>
                  <a:cubicBezTo>
                    <a:pt x="677" y="69"/>
                    <a:pt x="677" y="69"/>
                    <a:pt x="677" y="69"/>
                  </a:cubicBezTo>
                  <a:cubicBezTo>
                    <a:pt x="681" y="70"/>
                    <a:pt x="681" y="70"/>
                    <a:pt x="681" y="70"/>
                  </a:cubicBezTo>
                  <a:cubicBezTo>
                    <a:pt x="689" y="49"/>
                    <a:pt x="689" y="49"/>
                    <a:pt x="689" y="49"/>
                  </a:cubicBezTo>
                  <a:cubicBezTo>
                    <a:pt x="692" y="50"/>
                    <a:pt x="695" y="51"/>
                    <a:pt x="697" y="52"/>
                  </a:cubicBezTo>
                  <a:cubicBezTo>
                    <a:pt x="689" y="73"/>
                    <a:pt x="689" y="73"/>
                    <a:pt x="689" y="73"/>
                  </a:cubicBezTo>
                  <a:cubicBezTo>
                    <a:pt x="692" y="74"/>
                    <a:pt x="692" y="74"/>
                    <a:pt x="692" y="74"/>
                  </a:cubicBezTo>
                  <a:cubicBezTo>
                    <a:pt x="701" y="53"/>
                    <a:pt x="701" y="53"/>
                    <a:pt x="701" y="53"/>
                  </a:cubicBezTo>
                  <a:cubicBezTo>
                    <a:pt x="704" y="54"/>
                    <a:pt x="706" y="55"/>
                    <a:pt x="709" y="56"/>
                  </a:cubicBezTo>
                  <a:cubicBezTo>
                    <a:pt x="700" y="78"/>
                    <a:pt x="700" y="78"/>
                    <a:pt x="700" y="78"/>
                  </a:cubicBezTo>
                  <a:cubicBezTo>
                    <a:pt x="704" y="79"/>
                    <a:pt x="704" y="79"/>
                    <a:pt x="704" y="79"/>
                  </a:cubicBezTo>
                  <a:cubicBezTo>
                    <a:pt x="713" y="58"/>
                    <a:pt x="713" y="58"/>
                    <a:pt x="713" y="58"/>
                  </a:cubicBezTo>
                  <a:cubicBezTo>
                    <a:pt x="715" y="59"/>
                    <a:pt x="718" y="60"/>
                    <a:pt x="721" y="61"/>
                  </a:cubicBezTo>
                  <a:cubicBezTo>
                    <a:pt x="711" y="82"/>
                    <a:pt x="711" y="82"/>
                    <a:pt x="711" y="82"/>
                  </a:cubicBezTo>
                  <a:cubicBezTo>
                    <a:pt x="715" y="84"/>
                    <a:pt x="715" y="84"/>
                    <a:pt x="715" y="84"/>
                  </a:cubicBezTo>
                  <a:cubicBezTo>
                    <a:pt x="725" y="63"/>
                    <a:pt x="725" y="63"/>
                    <a:pt x="725" y="63"/>
                  </a:cubicBezTo>
                  <a:cubicBezTo>
                    <a:pt x="727" y="64"/>
                    <a:pt x="730" y="65"/>
                    <a:pt x="732" y="67"/>
                  </a:cubicBezTo>
                  <a:cubicBezTo>
                    <a:pt x="722" y="88"/>
                    <a:pt x="722" y="88"/>
                    <a:pt x="722" y="88"/>
                  </a:cubicBezTo>
                  <a:cubicBezTo>
                    <a:pt x="726" y="89"/>
                    <a:pt x="726" y="89"/>
                    <a:pt x="726" y="89"/>
                  </a:cubicBezTo>
                  <a:cubicBezTo>
                    <a:pt x="736" y="68"/>
                    <a:pt x="736" y="68"/>
                    <a:pt x="736" y="68"/>
                  </a:cubicBezTo>
                  <a:cubicBezTo>
                    <a:pt x="739" y="70"/>
                    <a:pt x="741" y="71"/>
                    <a:pt x="744" y="72"/>
                  </a:cubicBezTo>
                  <a:cubicBezTo>
                    <a:pt x="733" y="93"/>
                    <a:pt x="733" y="93"/>
                    <a:pt x="733" y="93"/>
                  </a:cubicBezTo>
                  <a:cubicBezTo>
                    <a:pt x="737" y="95"/>
                    <a:pt x="737" y="95"/>
                    <a:pt x="737" y="95"/>
                  </a:cubicBezTo>
                  <a:cubicBezTo>
                    <a:pt x="748" y="74"/>
                    <a:pt x="748" y="74"/>
                    <a:pt x="748" y="74"/>
                  </a:cubicBezTo>
                  <a:cubicBezTo>
                    <a:pt x="750" y="75"/>
                    <a:pt x="753" y="77"/>
                    <a:pt x="755" y="78"/>
                  </a:cubicBezTo>
                  <a:cubicBezTo>
                    <a:pt x="744" y="98"/>
                    <a:pt x="744" y="98"/>
                    <a:pt x="744" y="98"/>
                  </a:cubicBezTo>
                  <a:cubicBezTo>
                    <a:pt x="748" y="100"/>
                    <a:pt x="748" y="100"/>
                    <a:pt x="748" y="100"/>
                  </a:cubicBezTo>
                  <a:cubicBezTo>
                    <a:pt x="759" y="80"/>
                    <a:pt x="759" y="80"/>
                    <a:pt x="759" y="80"/>
                  </a:cubicBezTo>
                  <a:cubicBezTo>
                    <a:pt x="761" y="81"/>
                    <a:pt x="764" y="82"/>
                    <a:pt x="766" y="84"/>
                  </a:cubicBezTo>
                  <a:cubicBezTo>
                    <a:pt x="755" y="104"/>
                    <a:pt x="755" y="104"/>
                    <a:pt x="755" y="104"/>
                  </a:cubicBezTo>
                  <a:cubicBezTo>
                    <a:pt x="759" y="106"/>
                    <a:pt x="759" y="106"/>
                    <a:pt x="759" y="106"/>
                  </a:cubicBezTo>
                  <a:cubicBezTo>
                    <a:pt x="770" y="86"/>
                    <a:pt x="770" y="86"/>
                    <a:pt x="770" y="86"/>
                  </a:cubicBezTo>
                  <a:cubicBezTo>
                    <a:pt x="772" y="87"/>
                    <a:pt x="775" y="89"/>
                    <a:pt x="777" y="90"/>
                  </a:cubicBezTo>
                  <a:cubicBezTo>
                    <a:pt x="766" y="110"/>
                    <a:pt x="766" y="110"/>
                    <a:pt x="766" y="110"/>
                  </a:cubicBezTo>
                  <a:cubicBezTo>
                    <a:pt x="769" y="112"/>
                    <a:pt x="769" y="112"/>
                    <a:pt x="769" y="112"/>
                  </a:cubicBezTo>
                  <a:cubicBezTo>
                    <a:pt x="781" y="92"/>
                    <a:pt x="781" y="92"/>
                    <a:pt x="781" y="92"/>
                  </a:cubicBezTo>
                  <a:cubicBezTo>
                    <a:pt x="784" y="93"/>
                    <a:pt x="786" y="95"/>
                    <a:pt x="788" y="96"/>
                  </a:cubicBezTo>
                  <a:cubicBezTo>
                    <a:pt x="776" y="116"/>
                    <a:pt x="776" y="116"/>
                    <a:pt x="776" y="116"/>
                  </a:cubicBezTo>
                  <a:cubicBezTo>
                    <a:pt x="780" y="119"/>
                    <a:pt x="780" y="119"/>
                    <a:pt x="780" y="119"/>
                  </a:cubicBezTo>
                  <a:cubicBezTo>
                    <a:pt x="792" y="99"/>
                    <a:pt x="792" y="99"/>
                    <a:pt x="792" y="99"/>
                  </a:cubicBezTo>
                  <a:cubicBezTo>
                    <a:pt x="794" y="100"/>
                    <a:pt x="797" y="102"/>
                    <a:pt x="799" y="103"/>
                  </a:cubicBezTo>
                  <a:cubicBezTo>
                    <a:pt x="787" y="123"/>
                    <a:pt x="787" y="123"/>
                    <a:pt x="787" y="123"/>
                  </a:cubicBezTo>
                  <a:cubicBezTo>
                    <a:pt x="790" y="125"/>
                    <a:pt x="790" y="125"/>
                    <a:pt x="790" y="12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5" y="107"/>
                    <a:pt x="808" y="108"/>
                    <a:pt x="810" y="110"/>
                  </a:cubicBezTo>
                  <a:cubicBezTo>
                    <a:pt x="797" y="129"/>
                    <a:pt x="797" y="129"/>
                    <a:pt x="797" y="129"/>
                  </a:cubicBezTo>
                  <a:cubicBezTo>
                    <a:pt x="800" y="132"/>
                    <a:pt x="800" y="132"/>
                    <a:pt x="800" y="132"/>
                  </a:cubicBezTo>
                  <a:cubicBezTo>
                    <a:pt x="813" y="112"/>
                    <a:pt x="813" y="112"/>
                    <a:pt x="813" y="112"/>
                  </a:cubicBezTo>
                  <a:cubicBezTo>
                    <a:pt x="816" y="114"/>
                    <a:pt x="818" y="115"/>
                    <a:pt x="820" y="117"/>
                  </a:cubicBezTo>
                  <a:cubicBezTo>
                    <a:pt x="807" y="136"/>
                    <a:pt x="807" y="136"/>
                    <a:pt x="807" y="136"/>
                  </a:cubicBezTo>
                  <a:cubicBezTo>
                    <a:pt x="810" y="139"/>
                    <a:pt x="810" y="139"/>
                    <a:pt x="810" y="139"/>
                  </a:cubicBezTo>
                  <a:cubicBezTo>
                    <a:pt x="824" y="119"/>
                    <a:pt x="824" y="119"/>
                    <a:pt x="824" y="119"/>
                  </a:cubicBezTo>
                  <a:cubicBezTo>
                    <a:pt x="826" y="121"/>
                    <a:pt x="829" y="123"/>
                    <a:pt x="831" y="124"/>
                  </a:cubicBezTo>
                  <a:cubicBezTo>
                    <a:pt x="817" y="143"/>
                    <a:pt x="817" y="143"/>
                    <a:pt x="817" y="143"/>
                  </a:cubicBezTo>
                  <a:cubicBezTo>
                    <a:pt x="820" y="146"/>
                    <a:pt x="820" y="146"/>
                    <a:pt x="820" y="146"/>
                  </a:cubicBezTo>
                  <a:cubicBezTo>
                    <a:pt x="834" y="127"/>
                    <a:pt x="834" y="127"/>
                    <a:pt x="834" y="127"/>
                  </a:cubicBezTo>
                  <a:cubicBezTo>
                    <a:pt x="837" y="128"/>
                    <a:pt x="839" y="130"/>
                    <a:pt x="841" y="132"/>
                  </a:cubicBezTo>
                  <a:cubicBezTo>
                    <a:pt x="827" y="151"/>
                    <a:pt x="827" y="151"/>
                    <a:pt x="827" y="151"/>
                  </a:cubicBezTo>
                  <a:cubicBezTo>
                    <a:pt x="830" y="153"/>
                    <a:pt x="830" y="153"/>
                    <a:pt x="830" y="153"/>
                  </a:cubicBezTo>
                  <a:cubicBezTo>
                    <a:pt x="844" y="134"/>
                    <a:pt x="844" y="134"/>
                    <a:pt x="844" y="134"/>
                  </a:cubicBezTo>
                  <a:cubicBezTo>
                    <a:pt x="847" y="136"/>
                    <a:pt x="849" y="138"/>
                    <a:pt x="851" y="139"/>
                  </a:cubicBezTo>
                  <a:cubicBezTo>
                    <a:pt x="837" y="158"/>
                    <a:pt x="837" y="158"/>
                    <a:pt x="837" y="158"/>
                  </a:cubicBezTo>
                  <a:cubicBezTo>
                    <a:pt x="840" y="160"/>
                    <a:pt x="840" y="160"/>
                    <a:pt x="840" y="160"/>
                  </a:cubicBezTo>
                  <a:cubicBezTo>
                    <a:pt x="855" y="142"/>
                    <a:pt x="855" y="142"/>
                    <a:pt x="855" y="142"/>
                  </a:cubicBezTo>
                  <a:cubicBezTo>
                    <a:pt x="857" y="144"/>
                    <a:pt x="859" y="146"/>
                    <a:pt x="861" y="147"/>
                  </a:cubicBezTo>
                  <a:cubicBezTo>
                    <a:pt x="846" y="166"/>
                    <a:pt x="846" y="166"/>
                    <a:pt x="846" y="166"/>
                  </a:cubicBezTo>
                  <a:cubicBezTo>
                    <a:pt x="849" y="168"/>
                    <a:pt x="849" y="168"/>
                    <a:pt x="849" y="168"/>
                  </a:cubicBezTo>
                  <a:cubicBezTo>
                    <a:pt x="864" y="150"/>
                    <a:pt x="864" y="150"/>
                    <a:pt x="864" y="150"/>
                  </a:cubicBezTo>
                  <a:cubicBezTo>
                    <a:pt x="867" y="152"/>
                    <a:pt x="869" y="154"/>
                    <a:pt x="871" y="155"/>
                  </a:cubicBezTo>
                  <a:cubicBezTo>
                    <a:pt x="856" y="173"/>
                    <a:pt x="856" y="173"/>
                    <a:pt x="856" y="173"/>
                  </a:cubicBezTo>
                  <a:cubicBezTo>
                    <a:pt x="859" y="176"/>
                    <a:pt x="859" y="176"/>
                    <a:pt x="859" y="176"/>
                  </a:cubicBezTo>
                  <a:cubicBezTo>
                    <a:pt x="874" y="158"/>
                    <a:pt x="874" y="158"/>
                    <a:pt x="874" y="158"/>
                  </a:cubicBezTo>
                  <a:cubicBezTo>
                    <a:pt x="876" y="160"/>
                    <a:pt x="878" y="162"/>
                    <a:pt x="880" y="164"/>
                  </a:cubicBezTo>
                  <a:cubicBezTo>
                    <a:pt x="865" y="181"/>
                    <a:pt x="865" y="181"/>
                    <a:pt x="865" y="181"/>
                  </a:cubicBezTo>
                  <a:cubicBezTo>
                    <a:pt x="868" y="184"/>
                    <a:pt x="868" y="184"/>
                    <a:pt x="868" y="184"/>
                  </a:cubicBezTo>
                  <a:cubicBezTo>
                    <a:pt x="884" y="167"/>
                    <a:pt x="884" y="167"/>
                    <a:pt x="884" y="167"/>
                  </a:cubicBezTo>
                  <a:cubicBezTo>
                    <a:pt x="886" y="168"/>
                    <a:pt x="888" y="170"/>
                    <a:pt x="890" y="172"/>
                  </a:cubicBezTo>
                  <a:cubicBezTo>
                    <a:pt x="874" y="190"/>
                    <a:pt x="874" y="190"/>
                    <a:pt x="874" y="190"/>
                  </a:cubicBezTo>
                  <a:cubicBezTo>
                    <a:pt x="877" y="192"/>
                    <a:pt x="877" y="192"/>
                    <a:pt x="877" y="192"/>
                  </a:cubicBezTo>
                  <a:cubicBezTo>
                    <a:pt x="893" y="175"/>
                    <a:pt x="893" y="175"/>
                    <a:pt x="893" y="175"/>
                  </a:cubicBezTo>
                  <a:cubicBezTo>
                    <a:pt x="895" y="177"/>
                    <a:pt x="897" y="179"/>
                    <a:pt x="899" y="181"/>
                  </a:cubicBezTo>
                  <a:cubicBezTo>
                    <a:pt x="883" y="198"/>
                    <a:pt x="883" y="198"/>
                    <a:pt x="883" y="198"/>
                  </a:cubicBezTo>
                  <a:cubicBezTo>
                    <a:pt x="886" y="201"/>
                    <a:pt x="886" y="201"/>
                    <a:pt x="886" y="201"/>
                  </a:cubicBezTo>
                  <a:cubicBezTo>
                    <a:pt x="902" y="184"/>
                    <a:pt x="902" y="184"/>
                    <a:pt x="902" y="184"/>
                  </a:cubicBezTo>
                  <a:cubicBezTo>
                    <a:pt x="904" y="186"/>
                    <a:pt x="906" y="188"/>
                    <a:pt x="908" y="190"/>
                  </a:cubicBezTo>
                  <a:cubicBezTo>
                    <a:pt x="892" y="206"/>
                    <a:pt x="892" y="206"/>
                    <a:pt x="892" y="206"/>
                  </a:cubicBezTo>
                  <a:cubicBezTo>
                    <a:pt x="894" y="209"/>
                    <a:pt x="894" y="209"/>
                    <a:pt x="894" y="209"/>
                  </a:cubicBezTo>
                  <a:cubicBezTo>
                    <a:pt x="911" y="193"/>
                    <a:pt x="911" y="193"/>
                    <a:pt x="911" y="193"/>
                  </a:cubicBezTo>
                  <a:cubicBezTo>
                    <a:pt x="913" y="195"/>
                    <a:pt x="915" y="197"/>
                    <a:pt x="917" y="199"/>
                  </a:cubicBezTo>
                  <a:cubicBezTo>
                    <a:pt x="900" y="215"/>
                    <a:pt x="900" y="215"/>
                    <a:pt x="900" y="215"/>
                  </a:cubicBezTo>
                  <a:cubicBezTo>
                    <a:pt x="903" y="218"/>
                    <a:pt x="903" y="218"/>
                    <a:pt x="903" y="218"/>
                  </a:cubicBezTo>
                  <a:cubicBezTo>
                    <a:pt x="920" y="202"/>
                    <a:pt x="920" y="202"/>
                    <a:pt x="920" y="202"/>
                  </a:cubicBezTo>
                  <a:cubicBezTo>
                    <a:pt x="922" y="204"/>
                    <a:pt x="924" y="206"/>
                    <a:pt x="926" y="208"/>
                  </a:cubicBezTo>
                  <a:cubicBezTo>
                    <a:pt x="908" y="224"/>
                    <a:pt x="908" y="224"/>
                    <a:pt x="908" y="224"/>
                  </a:cubicBezTo>
                  <a:cubicBezTo>
                    <a:pt x="911" y="227"/>
                    <a:pt x="911" y="227"/>
                    <a:pt x="911" y="227"/>
                  </a:cubicBezTo>
                  <a:cubicBezTo>
                    <a:pt x="929" y="211"/>
                    <a:pt x="929" y="211"/>
                    <a:pt x="929" y="211"/>
                  </a:cubicBezTo>
                  <a:cubicBezTo>
                    <a:pt x="931" y="213"/>
                    <a:pt x="932" y="215"/>
                    <a:pt x="934" y="218"/>
                  </a:cubicBezTo>
                  <a:cubicBezTo>
                    <a:pt x="917" y="233"/>
                    <a:pt x="917" y="233"/>
                    <a:pt x="917" y="233"/>
                  </a:cubicBezTo>
                  <a:cubicBezTo>
                    <a:pt x="919" y="236"/>
                    <a:pt x="919" y="236"/>
                    <a:pt x="919" y="23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39" y="223"/>
                    <a:pt x="941" y="225"/>
                    <a:pt x="943" y="227"/>
                  </a:cubicBezTo>
                  <a:cubicBezTo>
                    <a:pt x="925" y="242"/>
                    <a:pt x="925" y="242"/>
                    <a:pt x="925" y="242"/>
                  </a:cubicBezTo>
                  <a:cubicBezTo>
                    <a:pt x="927" y="245"/>
                    <a:pt x="927" y="245"/>
                    <a:pt x="927" y="245"/>
                  </a:cubicBezTo>
                  <a:cubicBezTo>
                    <a:pt x="945" y="230"/>
                    <a:pt x="945" y="230"/>
                    <a:pt x="945" y="230"/>
                  </a:cubicBezTo>
                  <a:cubicBezTo>
                    <a:pt x="947" y="233"/>
                    <a:pt x="949" y="235"/>
                    <a:pt x="951" y="237"/>
                  </a:cubicBezTo>
                  <a:cubicBezTo>
                    <a:pt x="933" y="252"/>
                    <a:pt x="933" y="252"/>
                    <a:pt x="933" y="252"/>
                  </a:cubicBezTo>
                  <a:cubicBezTo>
                    <a:pt x="935" y="255"/>
                    <a:pt x="935" y="255"/>
                    <a:pt x="935" y="255"/>
                  </a:cubicBezTo>
                  <a:cubicBezTo>
                    <a:pt x="953" y="240"/>
                    <a:pt x="953" y="240"/>
                    <a:pt x="953" y="240"/>
                  </a:cubicBezTo>
                  <a:cubicBezTo>
                    <a:pt x="955" y="242"/>
                    <a:pt x="957" y="245"/>
                    <a:pt x="959" y="247"/>
                  </a:cubicBezTo>
                  <a:cubicBezTo>
                    <a:pt x="940" y="261"/>
                    <a:pt x="940" y="261"/>
                    <a:pt x="940" y="261"/>
                  </a:cubicBezTo>
                  <a:cubicBezTo>
                    <a:pt x="943" y="265"/>
                    <a:pt x="943" y="265"/>
                    <a:pt x="943" y="265"/>
                  </a:cubicBezTo>
                  <a:cubicBezTo>
                    <a:pt x="961" y="250"/>
                    <a:pt x="961" y="250"/>
                    <a:pt x="961" y="250"/>
                  </a:cubicBezTo>
                  <a:cubicBezTo>
                    <a:pt x="963" y="252"/>
                    <a:pt x="965" y="255"/>
                    <a:pt x="966" y="257"/>
                  </a:cubicBezTo>
                  <a:cubicBezTo>
                    <a:pt x="948" y="271"/>
                    <a:pt x="948" y="271"/>
                    <a:pt x="948" y="271"/>
                  </a:cubicBezTo>
                  <a:cubicBezTo>
                    <a:pt x="950" y="274"/>
                    <a:pt x="950" y="274"/>
                    <a:pt x="950" y="274"/>
                  </a:cubicBezTo>
                  <a:cubicBezTo>
                    <a:pt x="969" y="260"/>
                    <a:pt x="969" y="260"/>
                    <a:pt x="969" y="260"/>
                  </a:cubicBezTo>
                  <a:cubicBezTo>
                    <a:pt x="970" y="263"/>
                    <a:pt x="972" y="265"/>
                    <a:pt x="974" y="267"/>
                  </a:cubicBezTo>
                  <a:cubicBezTo>
                    <a:pt x="955" y="281"/>
                    <a:pt x="955" y="281"/>
                    <a:pt x="955" y="281"/>
                  </a:cubicBezTo>
                  <a:cubicBezTo>
                    <a:pt x="957" y="284"/>
                    <a:pt x="957" y="284"/>
                    <a:pt x="957" y="284"/>
                  </a:cubicBezTo>
                  <a:cubicBezTo>
                    <a:pt x="976" y="271"/>
                    <a:pt x="976" y="271"/>
                    <a:pt x="976" y="271"/>
                  </a:cubicBezTo>
                  <a:cubicBezTo>
                    <a:pt x="978" y="273"/>
                    <a:pt x="979" y="275"/>
                    <a:pt x="981" y="278"/>
                  </a:cubicBezTo>
                  <a:cubicBezTo>
                    <a:pt x="962" y="291"/>
                    <a:pt x="962" y="291"/>
                    <a:pt x="962" y="291"/>
                  </a:cubicBezTo>
                  <a:cubicBezTo>
                    <a:pt x="964" y="294"/>
                    <a:pt x="964" y="294"/>
                    <a:pt x="964" y="294"/>
                  </a:cubicBezTo>
                  <a:cubicBezTo>
                    <a:pt x="983" y="281"/>
                    <a:pt x="983" y="281"/>
                    <a:pt x="983" y="281"/>
                  </a:cubicBezTo>
                  <a:cubicBezTo>
                    <a:pt x="985" y="283"/>
                    <a:pt x="987" y="286"/>
                    <a:pt x="988" y="288"/>
                  </a:cubicBezTo>
                  <a:cubicBezTo>
                    <a:pt x="969" y="301"/>
                    <a:pt x="969" y="301"/>
                    <a:pt x="969" y="301"/>
                  </a:cubicBezTo>
                  <a:cubicBezTo>
                    <a:pt x="971" y="304"/>
                    <a:pt x="971" y="304"/>
                    <a:pt x="971" y="304"/>
                  </a:cubicBezTo>
                  <a:cubicBezTo>
                    <a:pt x="990" y="292"/>
                    <a:pt x="990" y="292"/>
                    <a:pt x="990" y="292"/>
                  </a:cubicBezTo>
                  <a:cubicBezTo>
                    <a:pt x="992" y="294"/>
                    <a:pt x="993" y="296"/>
                    <a:pt x="995" y="299"/>
                  </a:cubicBezTo>
                  <a:cubicBezTo>
                    <a:pt x="975" y="311"/>
                    <a:pt x="975" y="311"/>
                    <a:pt x="975" y="311"/>
                  </a:cubicBezTo>
                  <a:cubicBezTo>
                    <a:pt x="977" y="315"/>
                    <a:pt x="977" y="315"/>
                    <a:pt x="977" y="315"/>
                  </a:cubicBezTo>
                  <a:cubicBezTo>
                    <a:pt x="997" y="302"/>
                    <a:pt x="997" y="302"/>
                    <a:pt x="997" y="302"/>
                  </a:cubicBezTo>
                  <a:cubicBezTo>
                    <a:pt x="999" y="305"/>
                    <a:pt x="1000" y="307"/>
                    <a:pt x="1001" y="310"/>
                  </a:cubicBezTo>
                  <a:cubicBezTo>
                    <a:pt x="982" y="322"/>
                    <a:pt x="982" y="322"/>
                    <a:pt x="982" y="322"/>
                  </a:cubicBezTo>
                  <a:cubicBezTo>
                    <a:pt x="984" y="325"/>
                    <a:pt x="984" y="325"/>
                    <a:pt x="984" y="325"/>
                  </a:cubicBezTo>
                  <a:cubicBezTo>
                    <a:pt x="1004" y="313"/>
                    <a:pt x="1004" y="313"/>
                    <a:pt x="1004" y="313"/>
                  </a:cubicBezTo>
                  <a:cubicBezTo>
                    <a:pt x="1005" y="316"/>
                    <a:pt x="1006" y="318"/>
                    <a:pt x="1008" y="320"/>
                  </a:cubicBezTo>
                  <a:cubicBezTo>
                    <a:pt x="988" y="332"/>
                    <a:pt x="988" y="332"/>
                    <a:pt x="988" y="332"/>
                  </a:cubicBezTo>
                  <a:cubicBezTo>
                    <a:pt x="990" y="336"/>
                    <a:pt x="990" y="336"/>
                    <a:pt x="990" y="336"/>
                  </a:cubicBezTo>
                  <a:cubicBezTo>
                    <a:pt x="1010" y="324"/>
                    <a:pt x="1010" y="324"/>
                    <a:pt x="1010" y="324"/>
                  </a:cubicBezTo>
                  <a:cubicBezTo>
                    <a:pt x="1011" y="327"/>
                    <a:pt x="1013" y="329"/>
                    <a:pt x="1014" y="332"/>
                  </a:cubicBezTo>
                  <a:cubicBezTo>
                    <a:pt x="994" y="343"/>
                    <a:pt x="994" y="343"/>
                    <a:pt x="994" y="343"/>
                  </a:cubicBezTo>
                  <a:cubicBezTo>
                    <a:pt x="996" y="346"/>
                    <a:pt x="996" y="346"/>
                    <a:pt x="996" y="346"/>
                  </a:cubicBezTo>
                  <a:cubicBezTo>
                    <a:pt x="1016" y="335"/>
                    <a:pt x="1016" y="335"/>
                    <a:pt x="1016" y="335"/>
                  </a:cubicBezTo>
                  <a:cubicBezTo>
                    <a:pt x="1017" y="338"/>
                    <a:pt x="1019" y="340"/>
                    <a:pt x="1020" y="343"/>
                  </a:cubicBezTo>
                  <a:cubicBezTo>
                    <a:pt x="1000" y="353"/>
                    <a:pt x="1000" y="353"/>
                    <a:pt x="1000" y="353"/>
                  </a:cubicBezTo>
                  <a:cubicBezTo>
                    <a:pt x="1000" y="355"/>
                    <a:pt x="1001" y="356"/>
                    <a:pt x="1001" y="357"/>
                  </a:cubicBezTo>
                  <a:cubicBezTo>
                    <a:pt x="1022" y="346"/>
                    <a:pt x="1022" y="346"/>
                    <a:pt x="1022" y="346"/>
                  </a:cubicBezTo>
                  <a:cubicBezTo>
                    <a:pt x="1023" y="349"/>
                    <a:pt x="1024" y="351"/>
                    <a:pt x="1026" y="354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7" y="368"/>
                    <a:pt x="1007" y="368"/>
                    <a:pt x="1007" y="368"/>
                  </a:cubicBezTo>
                  <a:cubicBezTo>
                    <a:pt x="1028" y="358"/>
                    <a:pt x="1028" y="358"/>
                    <a:pt x="1028" y="358"/>
                  </a:cubicBezTo>
                  <a:cubicBezTo>
                    <a:pt x="1029" y="360"/>
                    <a:pt x="1030" y="363"/>
                    <a:pt x="1031" y="365"/>
                  </a:cubicBezTo>
                  <a:cubicBezTo>
                    <a:pt x="1010" y="375"/>
                    <a:pt x="1010" y="375"/>
                    <a:pt x="1010" y="375"/>
                  </a:cubicBezTo>
                  <a:cubicBezTo>
                    <a:pt x="1012" y="379"/>
                    <a:pt x="1012" y="379"/>
                    <a:pt x="1012" y="379"/>
                  </a:cubicBezTo>
                  <a:cubicBezTo>
                    <a:pt x="1033" y="369"/>
                    <a:pt x="1033" y="369"/>
                    <a:pt x="1033" y="369"/>
                  </a:cubicBezTo>
                  <a:cubicBezTo>
                    <a:pt x="1034" y="372"/>
                    <a:pt x="1035" y="374"/>
                    <a:pt x="1036" y="377"/>
                  </a:cubicBezTo>
                  <a:cubicBezTo>
                    <a:pt x="1016" y="386"/>
                    <a:pt x="1016" y="386"/>
                    <a:pt x="1016" y="386"/>
                  </a:cubicBezTo>
                  <a:cubicBezTo>
                    <a:pt x="1017" y="390"/>
                    <a:pt x="1017" y="390"/>
                    <a:pt x="1017" y="390"/>
                  </a:cubicBezTo>
                  <a:cubicBezTo>
                    <a:pt x="1038" y="381"/>
                    <a:pt x="1038" y="381"/>
                    <a:pt x="1038" y="381"/>
                  </a:cubicBezTo>
                  <a:cubicBezTo>
                    <a:pt x="1039" y="383"/>
                    <a:pt x="1040" y="386"/>
                    <a:pt x="1041" y="389"/>
                  </a:cubicBezTo>
                  <a:cubicBezTo>
                    <a:pt x="1020" y="397"/>
                    <a:pt x="1020" y="397"/>
                    <a:pt x="1020" y="397"/>
                  </a:cubicBezTo>
                  <a:cubicBezTo>
                    <a:pt x="1022" y="401"/>
                    <a:pt x="1022" y="401"/>
                    <a:pt x="1022" y="401"/>
                  </a:cubicBezTo>
                  <a:cubicBezTo>
                    <a:pt x="1043" y="392"/>
                    <a:pt x="1043" y="392"/>
                    <a:pt x="1043" y="392"/>
                  </a:cubicBezTo>
                  <a:cubicBezTo>
                    <a:pt x="1044" y="395"/>
                    <a:pt x="1045" y="398"/>
                    <a:pt x="1046" y="400"/>
                  </a:cubicBezTo>
                  <a:cubicBezTo>
                    <a:pt x="1025" y="409"/>
                    <a:pt x="1025" y="409"/>
                    <a:pt x="1025" y="409"/>
                  </a:cubicBezTo>
                  <a:cubicBezTo>
                    <a:pt x="1027" y="412"/>
                    <a:pt x="1027" y="412"/>
                    <a:pt x="1027" y="412"/>
                  </a:cubicBezTo>
                  <a:cubicBezTo>
                    <a:pt x="1048" y="404"/>
                    <a:pt x="1048" y="404"/>
                    <a:pt x="1048" y="404"/>
                  </a:cubicBezTo>
                  <a:cubicBezTo>
                    <a:pt x="1049" y="407"/>
                    <a:pt x="1050" y="409"/>
                    <a:pt x="1051" y="412"/>
                  </a:cubicBezTo>
                  <a:cubicBezTo>
                    <a:pt x="1029" y="420"/>
                    <a:pt x="1029" y="420"/>
                    <a:pt x="1029" y="420"/>
                  </a:cubicBezTo>
                  <a:cubicBezTo>
                    <a:pt x="1031" y="424"/>
                    <a:pt x="1031" y="424"/>
                    <a:pt x="1031" y="424"/>
                  </a:cubicBezTo>
                  <a:cubicBezTo>
                    <a:pt x="1052" y="416"/>
                    <a:pt x="1052" y="416"/>
                    <a:pt x="1052" y="416"/>
                  </a:cubicBezTo>
                  <a:cubicBezTo>
                    <a:pt x="1053" y="419"/>
                    <a:pt x="1054" y="421"/>
                    <a:pt x="1055" y="424"/>
                  </a:cubicBezTo>
                  <a:cubicBezTo>
                    <a:pt x="1034" y="431"/>
                    <a:pt x="1034" y="431"/>
                    <a:pt x="1034" y="431"/>
                  </a:cubicBezTo>
                  <a:cubicBezTo>
                    <a:pt x="1035" y="435"/>
                    <a:pt x="1035" y="435"/>
                    <a:pt x="1035" y="435"/>
                  </a:cubicBezTo>
                  <a:cubicBezTo>
                    <a:pt x="1056" y="428"/>
                    <a:pt x="1056" y="428"/>
                    <a:pt x="1056" y="428"/>
                  </a:cubicBezTo>
                  <a:cubicBezTo>
                    <a:pt x="1063" y="448"/>
                    <a:pt x="1069" y="469"/>
                    <a:pt x="1074" y="491"/>
                  </a:cubicBezTo>
                  <a:cubicBezTo>
                    <a:pt x="1018" y="561"/>
                    <a:pt x="1018" y="561"/>
                    <a:pt x="1018" y="561"/>
                  </a:cubicBezTo>
                  <a:cubicBezTo>
                    <a:pt x="1025" y="566"/>
                    <a:pt x="1025" y="566"/>
                    <a:pt x="1025" y="566"/>
                  </a:cubicBezTo>
                  <a:cubicBezTo>
                    <a:pt x="1083" y="493"/>
                    <a:pt x="1083" y="493"/>
                    <a:pt x="1083" y="493"/>
                  </a:cubicBezTo>
                  <a:lnTo>
                    <a:pt x="1083" y="49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9" name="Freeform 83"/>
          <p:cNvSpPr>
            <a:spLocks noEditPoints="1"/>
          </p:cNvSpPr>
          <p:nvPr/>
        </p:nvSpPr>
        <p:spPr bwMode="auto">
          <a:xfrm>
            <a:off x="2052134" y="2815432"/>
            <a:ext cx="3846513" cy="3895725"/>
          </a:xfrm>
          <a:custGeom>
            <a:avLst/>
            <a:gdLst>
              <a:gd name="T0" fmla="*/ 700 w 1026"/>
              <a:gd name="T1" fmla="*/ 34 h 1039"/>
              <a:gd name="T2" fmla="*/ 236 w 1026"/>
              <a:gd name="T3" fmla="*/ 182 h 1039"/>
              <a:gd name="T4" fmla="*/ 58 w 1026"/>
              <a:gd name="T5" fmla="*/ 771 h 1039"/>
              <a:gd name="T6" fmla="*/ 513 w 1026"/>
              <a:gd name="T7" fmla="*/ 956 h 1039"/>
              <a:gd name="T8" fmla="*/ 1024 w 1026"/>
              <a:gd name="T9" fmla="*/ 615 h 1039"/>
              <a:gd name="T10" fmla="*/ 773 w 1026"/>
              <a:gd name="T11" fmla="*/ 827 h 1039"/>
              <a:gd name="T12" fmla="*/ 747 w 1026"/>
              <a:gd name="T13" fmla="*/ 876 h 1039"/>
              <a:gd name="T14" fmla="*/ 708 w 1026"/>
              <a:gd name="T15" fmla="*/ 898 h 1039"/>
              <a:gd name="T16" fmla="*/ 659 w 1026"/>
              <a:gd name="T17" fmla="*/ 894 h 1039"/>
              <a:gd name="T18" fmla="*/ 619 w 1026"/>
              <a:gd name="T19" fmla="*/ 932 h 1039"/>
              <a:gd name="T20" fmla="*/ 578 w 1026"/>
              <a:gd name="T21" fmla="*/ 916 h 1039"/>
              <a:gd name="T22" fmla="*/ 530 w 1026"/>
              <a:gd name="T23" fmla="*/ 945 h 1039"/>
              <a:gd name="T24" fmla="*/ 485 w 1026"/>
              <a:gd name="T25" fmla="*/ 945 h 1039"/>
              <a:gd name="T26" fmla="*/ 444 w 1026"/>
              <a:gd name="T27" fmla="*/ 916 h 1039"/>
              <a:gd name="T28" fmla="*/ 391 w 1026"/>
              <a:gd name="T29" fmla="*/ 928 h 1039"/>
              <a:gd name="T30" fmla="*/ 349 w 1026"/>
              <a:gd name="T31" fmla="*/ 913 h 1039"/>
              <a:gd name="T32" fmla="*/ 314 w 1026"/>
              <a:gd name="T33" fmla="*/ 869 h 1039"/>
              <a:gd name="T34" fmla="*/ 279 w 1026"/>
              <a:gd name="T35" fmla="*/ 846 h 1039"/>
              <a:gd name="T36" fmla="*/ 225 w 1026"/>
              <a:gd name="T37" fmla="*/ 834 h 1039"/>
              <a:gd name="T38" fmla="*/ 194 w 1026"/>
              <a:gd name="T39" fmla="*/ 802 h 1039"/>
              <a:gd name="T40" fmla="*/ 182 w 1026"/>
              <a:gd name="T41" fmla="*/ 747 h 1039"/>
              <a:gd name="T42" fmla="*/ 160 w 1026"/>
              <a:gd name="T43" fmla="*/ 712 h 1039"/>
              <a:gd name="T44" fmla="*/ 117 w 1026"/>
              <a:gd name="T45" fmla="*/ 677 h 1039"/>
              <a:gd name="T46" fmla="*/ 102 w 1026"/>
              <a:gd name="T47" fmla="*/ 635 h 1039"/>
              <a:gd name="T48" fmla="*/ 116 w 1026"/>
              <a:gd name="T49" fmla="*/ 581 h 1039"/>
              <a:gd name="T50" fmla="*/ 111 w 1026"/>
              <a:gd name="T51" fmla="*/ 539 h 1039"/>
              <a:gd name="T52" fmla="*/ 112 w 1026"/>
              <a:gd name="T53" fmla="*/ 496 h 1039"/>
              <a:gd name="T54" fmla="*/ 116 w 1026"/>
              <a:gd name="T55" fmla="*/ 455 h 1039"/>
              <a:gd name="T56" fmla="*/ 103 w 1026"/>
              <a:gd name="T57" fmla="*/ 401 h 1039"/>
              <a:gd name="T58" fmla="*/ 118 w 1026"/>
              <a:gd name="T59" fmla="*/ 358 h 1039"/>
              <a:gd name="T60" fmla="*/ 162 w 1026"/>
              <a:gd name="T61" fmla="*/ 323 h 1039"/>
              <a:gd name="T62" fmla="*/ 184 w 1026"/>
              <a:gd name="T63" fmla="*/ 288 h 1039"/>
              <a:gd name="T64" fmla="*/ 197 w 1026"/>
              <a:gd name="T65" fmla="*/ 234 h 1039"/>
              <a:gd name="T66" fmla="*/ 228 w 1026"/>
              <a:gd name="T67" fmla="*/ 202 h 1039"/>
              <a:gd name="T68" fmla="*/ 282 w 1026"/>
              <a:gd name="T69" fmla="*/ 190 h 1039"/>
              <a:gd name="T70" fmla="*/ 318 w 1026"/>
              <a:gd name="T71" fmla="*/ 168 h 1039"/>
              <a:gd name="T72" fmla="*/ 352 w 1026"/>
              <a:gd name="T73" fmla="*/ 124 h 1039"/>
              <a:gd name="T74" fmla="*/ 395 w 1026"/>
              <a:gd name="T75" fmla="*/ 110 h 1039"/>
              <a:gd name="T76" fmla="*/ 449 w 1026"/>
              <a:gd name="T77" fmla="*/ 122 h 1039"/>
              <a:gd name="T78" fmla="*/ 490 w 1026"/>
              <a:gd name="T79" fmla="*/ 118 h 1039"/>
              <a:gd name="T80" fmla="*/ 533 w 1026"/>
              <a:gd name="T81" fmla="*/ 118 h 1039"/>
              <a:gd name="T82" fmla="*/ 575 w 1026"/>
              <a:gd name="T83" fmla="*/ 122 h 1039"/>
              <a:gd name="T84" fmla="*/ 629 w 1026"/>
              <a:gd name="T85" fmla="*/ 109 h 1039"/>
              <a:gd name="T86" fmla="*/ 671 w 1026"/>
              <a:gd name="T87" fmla="*/ 123 h 1039"/>
              <a:gd name="T88" fmla="*/ 706 w 1026"/>
              <a:gd name="T89" fmla="*/ 167 h 1039"/>
              <a:gd name="T90" fmla="*/ 742 w 1026"/>
              <a:gd name="T91" fmla="*/ 189 h 1039"/>
              <a:gd name="T92" fmla="*/ 796 w 1026"/>
              <a:gd name="T93" fmla="*/ 201 h 1039"/>
              <a:gd name="T94" fmla="*/ 828 w 1026"/>
              <a:gd name="T95" fmla="*/ 232 h 1039"/>
              <a:gd name="T96" fmla="*/ 841 w 1026"/>
              <a:gd name="T97" fmla="*/ 286 h 1039"/>
              <a:gd name="T98" fmla="*/ 884 w 1026"/>
              <a:gd name="T99" fmla="*/ 309 h 1039"/>
              <a:gd name="T100" fmla="*/ 882 w 1026"/>
              <a:gd name="T101" fmla="*/ 359 h 1039"/>
              <a:gd name="T102" fmla="*/ 897 w 1026"/>
              <a:gd name="T103" fmla="*/ 399 h 1039"/>
              <a:gd name="T104" fmla="*/ 907 w 1026"/>
              <a:gd name="T105" fmla="*/ 440 h 1039"/>
              <a:gd name="T106" fmla="*/ 913 w 1026"/>
              <a:gd name="T107" fmla="*/ 481 h 1039"/>
              <a:gd name="T108" fmla="*/ 939 w 1026"/>
              <a:gd name="T109" fmla="*/ 531 h 1039"/>
              <a:gd name="T110" fmla="*/ 936 w 1026"/>
              <a:gd name="T111" fmla="*/ 576 h 1039"/>
              <a:gd name="T112" fmla="*/ 902 w 1026"/>
              <a:gd name="T113" fmla="*/ 620 h 1039"/>
              <a:gd name="T114" fmla="*/ 890 w 1026"/>
              <a:gd name="T115" fmla="*/ 660 h 1039"/>
              <a:gd name="T116" fmla="*/ 894 w 1026"/>
              <a:gd name="T117" fmla="*/ 710 h 1039"/>
              <a:gd name="T118" fmla="*/ 848 w 1026"/>
              <a:gd name="T119" fmla="*/ 741 h 1039"/>
              <a:gd name="T120" fmla="*/ 823 w 1026"/>
              <a:gd name="T121" fmla="*/ 775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1039">
                <a:moveTo>
                  <a:pt x="950" y="519"/>
                </a:moveTo>
                <a:cubicBezTo>
                  <a:pt x="950" y="496"/>
                  <a:pt x="948" y="474"/>
                  <a:pt x="945" y="452"/>
                </a:cubicBezTo>
                <a:cubicBezTo>
                  <a:pt x="1026" y="439"/>
                  <a:pt x="1026" y="439"/>
                  <a:pt x="1026" y="439"/>
                </a:cubicBezTo>
                <a:cubicBezTo>
                  <a:pt x="1025" y="434"/>
                  <a:pt x="1025" y="434"/>
                  <a:pt x="1025" y="434"/>
                </a:cubicBezTo>
                <a:cubicBezTo>
                  <a:pt x="944" y="448"/>
                  <a:pt x="944" y="448"/>
                  <a:pt x="944" y="448"/>
                </a:cubicBezTo>
                <a:cubicBezTo>
                  <a:pt x="936" y="398"/>
                  <a:pt x="919" y="350"/>
                  <a:pt x="895" y="308"/>
                </a:cubicBezTo>
                <a:cubicBezTo>
                  <a:pt x="968" y="268"/>
                  <a:pt x="968" y="268"/>
                  <a:pt x="968" y="268"/>
                </a:cubicBezTo>
                <a:cubicBezTo>
                  <a:pt x="966" y="264"/>
                  <a:pt x="966" y="264"/>
                  <a:pt x="966" y="264"/>
                </a:cubicBezTo>
                <a:cubicBezTo>
                  <a:pt x="894" y="304"/>
                  <a:pt x="894" y="304"/>
                  <a:pt x="894" y="304"/>
                </a:cubicBezTo>
                <a:cubicBezTo>
                  <a:pt x="869" y="261"/>
                  <a:pt x="837" y="222"/>
                  <a:pt x="800" y="190"/>
                </a:cubicBezTo>
                <a:cubicBezTo>
                  <a:pt x="854" y="127"/>
                  <a:pt x="854" y="127"/>
                  <a:pt x="854" y="127"/>
                </a:cubicBezTo>
                <a:cubicBezTo>
                  <a:pt x="853" y="126"/>
                  <a:pt x="852" y="125"/>
                  <a:pt x="851" y="125"/>
                </a:cubicBezTo>
                <a:cubicBezTo>
                  <a:pt x="797" y="187"/>
                  <a:pt x="797" y="187"/>
                  <a:pt x="797" y="187"/>
                </a:cubicBezTo>
                <a:cubicBezTo>
                  <a:pt x="760" y="155"/>
                  <a:pt x="717" y="129"/>
                  <a:pt x="670" y="111"/>
                </a:cubicBezTo>
                <a:cubicBezTo>
                  <a:pt x="700" y="34"/>
                  <a:pt x="700" y="34"/>
                  <a:pt x="700" y="34"/>
                </a:cubicBezTo>
                <a:cubicBezTo>
                  <a:pt x="696" y="33"/>
                  <a:pt x="696" y="33"/>
                  <a:pt x="696" y="33"/>
                </a:cubicBezTo>
                <a:cubicBezTo>
                  <a:pt x="666" y="110"/>
                  <a:pt x="666" y="110"/>
                  <a:pt x="666" y="110"/>
                </a:cubicBezTo>
                <a:cubicBezTo>
                  <a:pt x="621" y="93"/>
                  <a:pt x="572" y="83"/>
                  <a:pt x="521" y="82"/>
                </a:cubicBezTo>
                <a:cubicBezTo>
                  <a:pt x="522" y="0"/>
                  <a:pt x="522" y="0"/>
                  <a:pt x="522" y="0"/>
                </a:cubicBezTo>
                <a:cubicBezTo>
                  <a:pt x="518" y="0"/>
                  <a:pt x="518" y="0"/>
                  <a:pt x="518" y="0"/>
                </a:cubicBezTo>
                <a:cubicBezTo>
                  <a:pt x="517" y="82"/>
                  <a:pt x="517" y="82"/>
                  <a:pt x="517" y="82"/>
                </a:cubicBezTo>
                <a:cubicBezTo>
                  <a:pt x="516" y="82"/>
                  <a:pt x="515" y="82"/>
                  <a:pt x="513" y="82"/>
                </a:cubicBezTo>
                <a:cubicBezTo>
                  <a:pt x="463" y="82"/>
                  <a:pt x="416" y="91"/>
                  <a:pt x="371" y="106"/>
                </a:cubicBezTo>
                <a:cubicBezTo>
                  <a:pt x="344" y="28"/>
                  <a:pt x="344" y="28"/>
                  <a:pt x="344" y="28"/>
                </a:cubicBezTo>
                <a:cubicBezTo>
                  <a:pt x="343" y="28"/>
                  <a:pt x="342" y="29"/>
                  <a:pt x="340" y="29"/>
                </a:cubicBezTo>
                <a:cubicBezTo>
                  <a:pt x="368" y="107"/>
                  <a:pt x="368" y="107"/>
                  <a:pt x="368" y="107"/>
                </a:cubicBezTo>
                <a:cubicBezTo>
                  <a:pt x="320" y="124"/>
                  <a:pt x="277" y="149"/>
                  <a:pt x="239" y="180"/>
                </a:cubicBezTo>
                <a:cubicBezTo>
                  <a:pt x="186" y="115"/>
                  <a:pt x="186" y="115"/>
                  <a:pt x="186" y="115"/>
                </a:cubicBezTo>
                <a:cubicBezTo>
                  <a:pt x="185" y="116"/>
                  <a:pt x="184" y="117"/>
                  <a:pt x="183" y="118"/>
                </a:cubicBezTo>
                <a:cubicBezTo>
                  <a:pt x="236" y="182"/>
                  <a:pt x="236" y="182"/>
                  <a:pt x="236" y="182"/>
                </a:cubicBezTo>
                <a:cubicBezTo>
                  <a:pt x="197" y="213"/>
                  <a:pt x="165" y="251"/>
                  <a:pt x="139" y="294"/>
                </a:cubicBezTo>
                <a:cubicBezTo>
                  <a:pt x="68" y="251"/>
                  <a:pt x="68" y="251"/>
                  <a:pt x="68" y="251"/>
                </a:cubicBezTo>
                <a:cubicBezTo>
                  <a:pt x="66" y="255"/>
                  <a:pt x="66" y="255"/>
                  <a:pt x="66" y="255"/>
                </a:cubicBezTo>
                <a:cubicBezTo>
                  <a:pt x="137" y="297"/>
                  <a:pt x="137" y="297"/>
                  <a:pt x="137" y="297"/>
                </a:cubicBezTo>
                <a:cubicBezTo>
                  <a:pt x="112" y="339"/>
                  <a:pt x="94" y="386"/>
                  <a:pt x="84" y="435"/>
                </a:cubicBezTo>
                <a:cubicBezTo>
                  <a:pt x="3" y="420"/>
                  <a:pt x="3" y="420"/>
                  <a:pt x="3" y="420"/>
                </a:cubicBezTo>
                <a:cubicBezTo>
                  <a:pt x="2" y="424"/>
                  <a:pt x="2" y="424"/>
                  <a:pt x="2" y="424"/>
                </a:cubicBezTo>
                <a:cubicBezTo>
                  <a:pt x="83" y="439"/>
                  <a:pt x="83" y="439"/>
                  <a:pt x="83" y="439"/>
                </a:cubicBezTo>
                <a:cubicBezTo>
                  <a:pt x="79" y="465"/>
                  <a:pt x="76" y="492"/>
                  <a:pt x="76" y="519"/>
                </a:cubicBezTo>
                <a:cubicBezTo>
                  <a:pt x="76" y="542"/>
                  <a:pt x="78" y="565"/>
                  <a:pt x="81" y="587"/>
                </a:cubicBezTo>
                <a:cubicBezTo>
                  <a:pt x="0" y="600"/>
                  <a:pt x="0" y="600"/>
                  <a:pt x="0" y="600"/>
                </a:cubicBezTo>
                <a:cubicBezTo>
                  <a:pt x="1" y="605"/>
                  <a:pt x="1" y="605"/>
                  <a:pt x="1" y="605"/>
                </a:cubicBezTo>
                <a:cubicBezTo>
                  <a:pt x="82" y="591"/>
                  <a:pt x="82" y="591"/>
                  <a:pt x="82" y="591"/>
                </a:cubicBezTo>
                <a:cubicBezTo>
                  <a:pt x="90" y="641"/>
                  <a:pt x="107" y="688"/>
                  <a:pt x="131" y="731"/>
                </a:cubicBezTo>
                <a:cubicBezTo>
                  <a:pt x="58" y="771"/>
                  <a:pt x="58" y="771"/>
                  <a:pt x="58" y="771"/>
                </a:cubicBezTo>
                <a:cubicBezTo>
                  <a:pt x="60" y="775"/>
                  <a:pt x="60" y="775"/>
                  <a:pt x="60" y="775"/>
                </a:cubicBezTo>
                <a:cubicBezTo>
                  <a:pt x="133" y="734"/>
                  <a:pt x="133" y="734"/>
                  <a:pt x="133" y="734"/>
                </a:cubicBezTo>
                <a:cubicBezTo>
                  <a:pt x="157" y="777"/>
                  <a:pt x="189" y="816"/>
                  <a:pt x="226" y="849"/>
                </a:cubicBezTo>
                <a:cubicBezTo>
                  <a:pt x="172" y="911"/>
                  <a:pt x="172" y="911"/>
                  <a:pt x="172" y="911"/>
                </a:cubicBezTo>
                <a:cubicBezTo>
                  <a:pt x="175" y="914"/>
                  <a:pt x="175" y="914"/>
                  <a:pt x="175" y="914"/>
                </a:cubicBezTo>
                <a:cubicBezTo>
                  <a:pt x="229" y="851"/>
                  <a:pt x="229" y="851"/>
                  <a:pt x="229" y="851"/>
                </a:cubicBezTo>
                <a:cubicBezTo>
                  <a:pt x="266" y="883"/>
                  <a:pt x="309" y="909"/>
                  <a:pt x="356" y="927"/>
                </a:cubicBezTo>
                <a:cubicBezTo>
                  <a:pt x="326" y="1004"/>
                  <a:pt x="326" y="1004"/>
                  <a:pt x="326" y="1004"/>
                </a:cubicBezTo>
                <a:cubicBezTo>
                  <a:pt x="328" y="1005"/>
                  <a:pt x="329" y="1005"/>
                  <a:pt x="330" y="1006"/>
                </a:cubicBezTo>
                <a:cubicBezTo>
                  <a:pt x="359" y="928"/>
                  <a:pt x="359" y="928"/>
                  <a:pt x="359" y="928"/>
                </a:cubicBezTo>
                <a:cubicBezTo>
                  <a:pt x="405" y="946"/>
                  <a:pt x="454" y="955"/>
                  <a:pt x="505" y="956"/>
                </a:cubicBezTo>
                <a:cubicBezTo>
                  <a:pt x="503" y="1039"/>
                  <a:pt x="503" y="1039"/>
                  <a:pt x="503" y="1039"/>
                </a:cubicBezTo>
                <a:cubicBezTo>
                  <a:pt x="508" y="1039"/>
                  <a:pt x="508" y="1039"/>
                  <a:pt x="508" y="1039"/>
                </a:cubicBezTo>
                <a:cubicBezTo>
                  <a:pt x="508" y="956"/>
                  <a:pt x="508" y="956"/>
                  <a:pt x="508" y="956"/>
                </a:cubicBezTo>
                <a:cubicBezTo>
                  <a:pt x="510" y="956"/>
                  <a:pt x="512" y="956"/>
                  <a:pt x="513" y="956"/>
                </a:cubicBezTo>
                <a:cubicBezTo>
                  <a:pt x="563" y="956"/>
                  <a:pt x="610" y="948"/>
                  <a:pt x="655" y="933"/>
                </a:cubicBezTo>
                <a:cubicBezTo>
                  <a:pt x="681" y="1011"/>
                  <a:pt x="681" y="1011"/>
                  <a:pt x="681" y="1011"/>
                </a:cubicBezTo>
                <a:cubicBezTo>
                  <a:pt x="683" y="1010"/>
                  <a:pt x="684" y="1010"/>
                  <a:pt x="686" y="1009"/>
                </a:cubicBezTo>
                <a:cubicBezTo>
                  <a:pt x="658" y="932"/>
                  <a:pt x="658" y="932"/>
                  <a:pt x="658" y="932"/>
                </a:cubicBezTo>
                <a:cubicBezTo>
                  <a:pt x="706" y="915"/>
                  <a:pt x="749" y="890"/>
                  <a:pt x="787" y="859"/>
                </a:cubicBezTo>
                <a:cubicBezTo>
                  <a:pt x="839" y="924"/>
                  <a:pt x="839" y="924"/>
                  <a:pt x="839" y="924"/>
                </a:cubicBezTo>
                <a:cubicBezTo>
                  <a:pt x="841" y="923"/>
                  <a:pt x="842" y="922"/>
                  <a:pt x="843" y="921"/>
                </a:cubicBezTo>
                <a:cubicBezTo>
                  <a:pt x="790" y="857"/>
                  <a:pt x="790" y="857"/>
                  <a:pt x="790" y="857"/>
                </a:cubicBezTo>
                <a:cubicBezTo>
                  <a:pt x="829" y="825"/>
                  <a:pt x="861" y="788"/>
                  <a:pt x="887" y="745"/>
                </a:cubicBezTo>
                <a:cubicBezTo>
                  <a:pt x="958" y="788"/>
                  <a:pt x="958" y="788"/>
                  <a:pt x="958" y="788"/>
                </a:cubicBezTo>
                <a:cubicBezTo>
                  <a:pt x="959" y="786"/>
                  <a:pt x="959" y="785"/>
                  <a:pt x="960" y="784"/>
                </a:cubicBezTo>
                <a:cubicBezTo>
                  <a:pt x="889" y="742"/>
                  <a:pt x="889" y="742"/>
                  <a:pt x="889" y="742"/>
                </a:cubicBezTo>
                <a:cubicBezTo>
                  <a:pt x="914" y="700"/>
                  <a:pt x="932" y="653"/>
                  <a:pt x="942" y="603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1023" y="618"/>
                  <a:pt x="1024" y="617"/>
                  <a:pt x="1024" y="615"/>
                </a:cubicBezTo>
                <a:cubicBezTo>
                  <a:pt x="943" y="600"/>
                  <a:pt x="943" y="600"/>
                  <a:pt x="943" y="600"/>
                </a:cubicBezTo>
                <a:cubicBezTo>
                  <a:pt x="948" y="574"/>
                  <a:pt x="950" y="547"/>
                  <a:pt x="950" y="519"/>
                </a:cubicBezTo>
                <a:close/>
                <a:moveTo>
                  <a:pt x="799" y="802"/>
                </a:moveTo>
                <a:cubicBezTo>
                  <a:pt x="795" y="806"/>
                  <a:pt x="795" y="806"/>
                  <a:pt x="795" y="806"/>
                </a:cubicBezTo>
                <a:cubicBezTo>
                  <a:pt x="812" y="824"/>
                  <a:pt x="812" y="824"/>
                  <a:pt x="812" y="824"/>
                </a:cubicBezTo>
                <a:cubicBezTo>
                  <a:pt x="810" y="825"/>
                  <a:pt x="809" y="827"/>
                  <a:pt x="807" y="828"/>
                </a:cubicBezTo>
                <a:cubicBezTo>
                  <a:pt x="790" y="810"/>
                  <a:pt x="790" y="810"/>
                  <a:pt x="790" y="810"/>
                </a:cubicBezTo>
                <a:cubicBezTo>
                  <a:pt x="786" y="815"/>
                  <a:pt x="786" y="815"/>
                  <a:pt x="786" y="815"/>
                </a:cubicBezTo>
                <a:cubicBezTo>
                  <a:pt x="802" y="832"/>
                  <a:pt x="802" y="832"/>
                  <a:pt x="802" y="832"/>
                </a:cubicBezTo>
                <a:cubicBezTo>
                  <a:pt x="801" y="834"/>
                  <a:pt x="799" y="835"/>
                  <a:pt x="798" y="837"/>
                </a:cubicBezTo>
                <a:cubicBezTo>
                  <a:pt x="782" y="819"/>
                  <a:pt x="782" y="819"/>
                  <a:pt x="782" y="819"/>
                </a:cubicBezTo>
                <a:cubicBezTo>
                  <a:pt x="777" y="823"/>
                  <a:pt x="777" y="823"/>
                  <a:pt x="777" y="823"/>
                </a:cubicBezTo>
                <a:cubicBezTo>
                  <a:pt x="793" y="841"/>
                  <a:pt x="793" y="841"/>
                  <a:pt x="793" y="841"/>
                </a:cubicBezTo>
                <a:cubicBezTo>
                  <a:pt x="791" y="842"/>
                  <a:pt x="790" y="844"/>
                  <a:pt x="788" y="845"/>
                </a:cubicBezTo>
                <a:cubicBezTo>
                  <a:pt x="773" y="827"/>
                  <a:pt x="773" y="827"/>
                  <a:pt x="773" y="827"/>
                </a:cubicBezTo>
                <a:cubicBezTo>
                  <a:pt x="768" y="831"/>
                  <a:pt x="768" y="831"/>
                  <a:pt x="768" y="831"/>
                </a:cubicBezTo>
                <a:cubicBezTo>
                  <a:pt x="783" y="849"/>
                  <a:pt x="783" y="849"/>
                  <a:pt x="783" y="849"/>
                </a:cubicBezTo>
                <a:cubicBezTo>
                  <a:pt x="781" y="851"/>
                  <a:pt x="780" y="852"/>
                  <a:pt x="778" y="853"/>
                </a:cubicBezTo>
                <a:cubicBezTo>
                  <a:pt x="763" y="834"/>
                  <a:pt x="763" y="834"/>
                  <a:pt x="763" y="834"/>
                </a:cubicBezTo>
                <a:cubicBezTo>
                  <a:pt x="758" y="838"/>
                  <a:pt x="758" y="838"/>
                  <a:pt x="758" y="838"/>
                </a:cubicBezTo>
                <a:cubicBezTo>
                  <a:pt x="773" y="857"/>
                  <a:pt x="773" y="857"/>
                  <a:pt x="773" y="857"/>
                </a:cubicBezTo>
                <a:cubicBezTo>
                  <a:pt x="771" y="858"/>
                  <a:pt x="770" y="860"/>
                  <a:pt x="768" y="861"/>
                </a:cubicBezTo>
                <a:cubicBezTo>
                  <a:pt x="754" y="842"/>
                  <a:pt x="754" y="842"/>
                  <a:pt x="754" y="842"/>
                </a:cubicBezTo>
                <a:cubicBezTo>
                  <a:pt x="749" y="845"/>
                  <a:pt x="749" y="845"/>
                  <a:pt x="749" y="845"/>
                </a:cubicBezTo>
                <a:cubicBezTo>
                  <a:pt x="763" y="865"/>
                  <a:pt x="763" y="865"/>
                  <a:pt x="763" y="865"/>
                </a:cubicBezTo>
                <a:cubicBezTo>
                  <a:pt x="761" y="866"/>
                  <a:pt x="759" y="867"/>
                  <a:pt x="758" y="868"/>
                </a:cubicBezTo>
                <a:cubicBezTo>
                  <a:pt x="744" y="849"/>
                  <a:pt x="744" y="849"/>
                  <a:pt x="744" y="849"/>
                </a:cubicBezTo>
                <a:cubicBezTo>
                  <a:pt x="739" y="852"/>
                  <a:pt x="739" y="852"/>
                  <a:pt x="739" y="852"/>
                </a:cubicBezTo>
                <a:cubicBezTo>
                  <a:pt x="752" y="872"/>
                  <a:pt x="752" y="872"/>
                  <a:pt x="752" y="872"/>
                </a:cubicBezTo>
                <a:cubicBezTo>
                  <a:pt x="751" y="873"/>
                  <a:pt x="749" y="875"/>
                  <a:pt x="747" y="876"/>
                </a:cubicBezTo>
                <a:cubicBezTo>
                  <a:pt x="734" y="855"/>
                  <a:pt x="734" y="855"/>
                  <a:pt x="734" y="855"/>
                </a:cubicBezTo>
                <a:cubicBezTo>
                  <a:pt x="729" y="859"/>
                  <a:pt x="729" y="859"/>
                  <a:pt x="729" y="859"/>
                </a:cubicBezTo>
                <a:cubicBezTo>
                  <a:pt x="742" y="879"/>
                  <a:pt x="742" y="879"/>
                  <a:pt x="742" y="879"/>
                </a:cubicBezTo>
                <a:cubicBezTo>
                  <a:pt x="740" y="880"/>
                  <a:pt x="738" y="881"/>
                  <a:pt x="736" y="883"/>
                </a:cubicBezTo>
                <a:cubicBezTo>
                  <a:pt x="724" y="862"/>
                  <a:pt x="724" y="862"/>
                  <a:pt x="724" y="862"/>
                </a:cubicBezTo>
                <a:cubicBezTo>
                  <a:pt x="718" y="865"/>
                  <a:pt x="718" y="865"/>
                  <a:pt x="718" y="865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29" y="887"/>
                  <a:pt x="727" y="888"/>
                  <a:pt x="725" y="889"/>
                </a:cubicBezTo>
                <a:cubicBezTo>
                  <a:pt x="713" y="868"/>
                  <a:pt x="713" y="868"/>
                  <a:pt x="713" y="868"/>
                </a:cubicBezTo>
                <a:cubicBezTo>
                  <a:pt x="708" y="871"/>
                  <a:pt x="708" y="871"/>
                  <a:pt x="708" y="871"/>
                </a:cubicBezTo>
                <a:cubicBezTo>
                  <a:pt x="720" y="892"/>
                  <a:pt x="720" y="892"/>
                  <a:pt x="720" y="892"/>
                </a:cubicBezTo>
                <a:cubicBezTo>
                  <a:pt x="718" y="893"/>
                  <a:pt x="716" y="894"/>
                  <a:pt x="714" y="895"/>
                </a:cubicBezTo>
                <a:cubicBezTo>
                  <a:pt x="703" y="874"/>
                  <a:pt x="703" y="874"/>
                  <a:pt x="703" y="874"/>
                </a:cubicBezTo>
                <a:cubicBezTo>
                  <a:pt x="697" y="877"/>
                  <a:pt x="697" y="877"/>
                  <a:pt x="697" y="877"/>
                </a:cubicBezTo>
                <a:cubicBezTo>
                  <a:pt x="708" y="898"/>
                  <a:pt x="708" y="898"/>
                  <a:pt x="708" y="898"/>
                </a:cubicBezTo>
                <a:cubicBezTo>
                  <a:pt x="707" y="899"/>
                  <a:pt x="705" y="900"/>
                  <a:pt x="703" y="901"/>
                </a:cubicBezTo>
                <a:cubicBezTo>
                  <a:pt x="692" y="879"/>
                  <a:pt x="692" y="879"/>
                  <a:pt x="692" y="879"/>
                </a:cubicBezTo>
                <a:cubicBezTo>
                  <a:pt x="691" y="880"/>
                  <a:pt x="691" y="880"/>
                  <a:pt x="691" y="880"/>
                </a:cubicBezTo>
                <a:cubicBezTo>
                  <a:pt x="690" y="881"/>
                  <a:pt x="686" y="882"/>
                  <a:pt x="686" y="882"/>
                </a:cubicBezTo>
                <a:cubicBezTo>
                  <a:pt x="697" y="904"/>
                  <a:pt x="697" y="904"/>
                  <a:pt x="697" y="904"/>
                </a:cubicBezTo>
                <a:cubicBezTo>
                  <a:pt x="695" y="905"/>
                  <a:pt x="693" y="906"/>
                  <a:pt x="691" y="907"/>
                </a:cubicBezTo>
                <a:cubicBezTo>
                  <a:pt x="681" y="885"/>
                  <a:pt x="681" y="885"/>
                  <a:pt x="681" y="885"/>
                </a:cubicBezTo>
                <a:cubicBezTo>
                  <a:pt x="675" y="887"/>
                  <a:pt x="675" y="887"/>
                  <a:pt x="675" y="887"/>
                </a:cubicBezTo>
                <a:cubicBezTo>
                  <a:pt x="685" y="909"/>
                  <a:pt x="685" y="909"/>
                  <a:pt x="685" y="909"/>
                </a:cubicBezTo>
                <a:cubicBezTo>
                  <a:pt x="683" y="910"/>
                  <a:pt x="682" y="911"/>
                  <a:pt x="680" y="912"/>
                </a:cubicBezTo>
                <a:cubicBezTo>
                  <a:pt x="670" y="890"/>
                  <a:pt x="670" y="890"/>
                  <a:pt x="670" y="890"/>
                </a:cubicBezTo>
                <a:cubicBezTo>
                  <a:pt x="664" y="892"/>
                  <a:pt x="664" y="892"/>
                  <a:pt x="664" y="892"/>
                </a:cubicBezTo>
                <a:cubicBezTo>
                  <a:pt x="674" y="914"/>
                  <a:pt x="674" y="914"/>
                  <a:pt x="674" y="914"/>
                </a:cubicBezTo>
                <a:cubicBezTo>
                  <a:pt x="672" y="915"/>
                  <a:pt x="670" y="916"/>
                  <a:pt x="668" y="917"/>
                </a:cubicBezTo>
                <a:cubicBezTo>
                  <a:pt x="659" y="894"/>
                  <a:pt x="659" y="894"/>
                  <a:pt x="659" y="894"/>
                </a:cubicBezTo>
                <a:cubicBezTo>
                  <a:pt x="653" y="896"/>
                  <a:pt x="653" y="896"/>
                  <a:pt x="653" y="896"/>
                </a:cubicBezTo>
                <a:cubicBezTo>
                  <a:pt x="662" y="919"/>
                  <a:pt x="662" y="919"/>
                  <a:pt x="662" y="919"/>
                </a:cubicBezTo>
                <a:cubicBezTo>
                  <a:pt x="660" y="920"/>
                  <a:pt x="658" y="921"/>
                  <a:pt x="656" y="921"/>
                </a:cubicBezTo>
                <a:cubicBezTo>
                  <a:pt x="648" y="898"/>
                  <a:pt x="648" y="898"/>
                  <a:pt x="648" y="898"/>
                </a:cubicBezTo>
                <a:cubicBezTo>
                  <a:pt x="642" y="900"/>
                  <a:pt x="642" y="900"/>
                  <a:pt x="642" y="900"/>
                </a:cubicBezTo>
                <a:cubicBezTo>
                  <a:pt x="650" y="923"/>
                  <a:pt x="650" y="923"/>
                  <a:pt x="650" y="923"/>
                </a:cubicBezTo>
                <a:cubicBezTo>
                  <a:pt x="648" y="924"/>
                  <a:pt x="646" y="925"/>
                  <a:pt x="644" y="925"/>
                </a:cubicBezTo>
                <a:cubicBezTo>
                  <a:pt x="636" y="902"/>
                  <a:pt x="636" y="902"/>
                  <a:pt x="636" y="902"/>
                </a:cubicBezTo>
                <a:cubicBezTo>
                  <a:pt x="630" y="904"/>
                  <a:pt x="630" y="904"/>
                  <a:pt x="630" y="904"/>
                </a:cubicBezTo>
                <a:cubicBezTo>
                  <a:pt x="637" y="927"/>
                  <a:pt x="637" y="927"/>
                  <a:pt x="637" y="927"/>
                </a:cubicBezTo>
                <a:cubicBezTo>
                  <a:pt x="635" y="928"/>
                  <a:pt x="633" y="929"/>
                  <a:pt x="631" y="929"/>
                </a:cubicBezTo>
                <a:cubicBezTo>
                  <a:pt x="625" y="906"/>
                  <a:pt x="625" y="906"/>
                  <a:pt x="625" y="906"/>
                </a:cubicBezTo>
                <a:cubicBezTo>
                  <a:pt x="619" y="907"/>
                  <a:pt x="619" y="907"/>
                  <a:pt x="619" y="907"/>
                </a:cubicBezTo>
                <a:cubicBezTo>
                  <a:pt x="625" y="931"/>
                  <a:pt x="625" y="931"/>
                  <a:pt x="625" y="931"/>
                </a:cubicBezTo>
                <a:cubicBezTo>
                  <a:pt x="623" y="931"/>
                  <a:pt x="621" y="932"/>
                  <a:pt x="619" y="932"/>
                </a:cubicBezTo>
                <a:cubicBezTo>
                  <a:pt x="613" y="909"/>
                  <a:pt x="613" y="909"/>
                  <a:pt x="613" y="909"/>
                </a:cubicBezTo>
                <a:cubicBezTo>
                  <a:pt x="607" y="910"/>
                  <a:pt x="607" y="910"/>
                  <a:pt x="607" y="910"/>
                </a:cubicBezTo>
                <a:cubicBezTo>
                  <a:pt x="613" y="934"/>
                  <a:pt x="613" y="934"/>
                  <a:pt x="613" y="934"/>
                </a:cubicBezTo>
                <a:cubicBezTo>
                  <a:pt x="611" y="935"/>
                  <a:pt x="609" y="935"/>
                  <a:pt x="607" y="935"/>
                </a:cubicBezTo>
                <a:cubicBezTo>
                  <a:pt x="601" y="912"/>
                  <a:pt x="601" y="912"/>
                  <a:pt x="601" y="912"/>
                </a:cubicBezTo>
                <a:cubicBezTo>
                  <a:pt x="595" y="913"/>
                  <a:pt x="595" y="913"/>
                  <a:pt x="595" y="913"/>
                </a:cubicBezTo>
                <a:cubicBezTo>
                  <a:pt x="600" y="937"/>
                  <a:pt x="600" y="937"/>
                  <a:pt x="600" y="937"/>
                </a:cubicBezTo>
                <a:cubicBezTo>
                  <a:pt x="598" y="937"/>
                  <a:pt x="596" y="938"/>
                  <a:pt x="594" y="938"/>
                </a:cubicBezTo>
                <a:cubicBezTo>
                  <a:pt x="589" y="914"/>
                  <a:pt x="589" y="914"/>
                  <a:pt x="589" y="914"/>
                </a:cubicBezTo>
                <a:cubicBezTo>
                  <a:pt x="588" y="914"/>
                  <a:pt x="588" y="914"/>
                  <a:pt x="588" y="914"/>
                </a:cubicBezTo>
                <a:cubicBezTo>
                  <a:pt x="587" y="915"/>
                  <a:pt x="586" y="915"/>
                  <a:pt x="584" y="915"/>
                </a:cubicBezTo>
                <a:cubicBezTo>
                  <a:pt x="583" y="915"/>
                  <a:pt x="583" y="915"/>
                  <a:pt x="583" y="915"/>
                </a:cubicBezTo>
                <a:cubicBezTo>
                  <a:pt x="588" y="939"/>
                  <a:pt x="588" y="939"/>
                  <a:pt x="588" y="939"/>
                </a:cubicBezTo>
                <a:cubicBezTo>
                  <a:pt x="585" y="940"/>
                  <a:pt x="583" y="940"/>
                  <a:pt x="581" y="940"/>
                </a:cubicBezTo>
                <a:cubicBezTo>
                  <a:pt x="578" y="916"/>
                  <a:pt x="578" y="916"/>
                  <a:pt x="578" y="916"/>
                </a:cubicBezTo>
                <a:cubicBezTo>
                  <a:pt x="571" y="917"/>
                  <a:pt x="571" y="917"/>
                  <a:pt x="571" y="917"/>
                </a:cubicBezTo>
                <a:cubicBezTo>
                  <a:pt x="575" y="941"/>
                  <a:pt x="575" y="941"/>
                  <a:pt x="575" y="941"/>
                </a:cubicBezTo>
                <a:cubicBezTo>
                  <a:pt x="573" y="942"/>
                  <a:pt x="571" y="942"/>
                  <a:pt x="569" y="942"/>
                </a:cubicBezTo>
                <a:cubicBezTo>
                  <a:pt x="566" y="918"/>
                  <a:pt x="566" y="918"/>
                  <a:pt x="566" y="918"/>
                </a:cubicBezTo>
                <a:cubicBezTo>
                  <a:pt x="559" y="919"/>
                  <a:pt x="559" y="919"/>
                  <a:pt x="559" y="919"/>
                </a:cubicBezTo>
                <a:cubicBezTo>
                  <a:pt x="562" y="943"/>
                  <a:pt x="562" y="943"/>
                  <a:pt x="562" y="943"/>
                </a:cubicBezTo>
                <a:cubicBezTo>
                  <a:pt x="560" y="943"/>
                  <a:pt x="558" y="943"/>
                  <a:pt x="556" y="944"/>
                </a:cubicBezTo>
                <a:cubicBezTo>
                  <a:pt x="554" y="919"/>
                  <a:pt x="554" y="919"/>
                  <a:pt x="554" y="919"/>
                </a:cubicBezTo>
                <a:cubicBezTo>
                  <a:pt x="547" y="920"/>
                  <a:pt x="547" y="920"/>
                  <a:pt x="547" y="920"/>
                </a:cubicBezTo>
                <a:cubicBezTo>
                  <a:pt x="549" y="944"/>
                  <a:pt x="549" y="944"/>
                  <a:pt x="549" y="944"/>
                </a:cubicBezTo>
                <a:cubicBezTo>
                  <a:pt x="547" y="944"/>
                  <a:pt x="545" y="945"/>
                  <a:pt x="543" y="945"/>
                </a:cubicBezTo>
                <a:cubicBezTo>
                  <a:pt x="542" y="920"/>
                  <a:pt x="542" y="920"/>
                  <a:pt x="542" y="920"/>
                </a:cubicBezTo>
                <a:cubicBezTo>
                  <a:pt x="535" y="921"/>
                  <a:pt x="535" y="921"/>
                  <a:pt x="535" y="921"/>
                </a:cubicBezTo>
                <a:cubicBezTo>
                  <a:pt x="537" y="945"/>
                  <a:pt x="537" y="945"/>
                  <a:pt x="537" y="945"/>
                </a:cubicBezTo>
                <a:cubicBezTo>
                  <a:pt x="535" y="945"/>
                  <a:pt x="532" y="945"/>
                  <a:pt x="530" y="945"/>
                </a:cubicBezTo>
                <a:cubicBezTo>
                  <a:pt x="529" y="921"/>
                  <a:pt x="529" y="921"/>
                  <a:pt x="529" y="921"/>
                </a:cubicBezTo>
                <a:cubicBezTo>
                  <a:pt x="523" y="921"/>
                  <a:pt x="523" y="921"/>
                  <a:pt x="523" y="921"/>
                </a:cubicBezTo>
                <a:cubicBezTo>
                  <a:pt x="524" y="946"/>
                  <a:pt x="524" y="946"/>
                  <a:pt x="524" y="946"/>
                </a:cubicBezTo>
                <a:cubicBezTo>
                  <a:pt x="522" y="946"/>
                  <a:pt x="520" y="946"/>
                  <a:pt x="518" y="946"/>
                </a:cubicBezTo>
                <a:cubicBezTo>
                  <a:pt x="517" y="921"/>
                  <a:pt x="517" y="921"/>
                  <a:pt x="517" y="921"/>
                </a:cubicBezTo>
                <a:cubicBezTo>
                  <a:pt x="511" y="921"/>
                  <a:pt x="511" y="921"/>
                  <a:pt x="511" y="921"/>
                </a:cubicBezTo>
                <a:cubicBezTo>
                  <a:pt x="511" y="946"/>
                  <a:pt x="511" y="946"/>
                  <a:pt x="511" y="946"/>
                </a:cubicBezTo>
                <a:cubicBezTo>
                  <a:pt x="509" y="946"/>
                  <a:pt x="507" y="946"/>
                  <a:pt x="505" y="946"/>
                </a:cubicBezTo>
                <a:cubicBezTo>
                  <a:pt x="505" y="921"/>
                  <a:pt x="505" y="921"/>
                  <a:pt x="505" y="921"/>
                </a:cubicBezTo>
                <a:cubicBezTo>
                  <a:pt x="499" y="921"/>
                  <a:pt x="499" y="921"/>
                  <a:pt x="499" y="921"/>
                </a:cubicBezTo>
                <a:cubicBezTo>
                  <a:pt x="498" y="946"/>
                  <a:pt x="498" y="946"/>
                  <a:pt x="498" y="946"/>
                </a:cubicBezTo>
                <a:cubicBezTo>
                  <a:pt x="496" y="945"/>
                  <a:pt x="494" y="945"/>
                  <a:pt x="492" y="945"/>
                </a:cubicBezTo>
                <a:cubicBezTo>
                  <a:pt x="493" y="921"/>
                  <a:pt x="493" y="921"/>
                  <a:pt x="493" y="921"/>
                </a:cubicBezTo>
                <a:cubicBezTo>
                  <a:pt x="487" y="921"/>
                  <a:pt x="487" y="921"/>
                  <a:pt x="487" y="921"/>
                </a:cubicBezTo>
                <a:cubicBezTo>
                  <a:pt x="485" y="945"/>
                  <a:pt x="485" y="945"/>
                  <a:pt x="485" y="945"/>
                </a:cubicBezTo>
                <a:cubicBezTo>
                  <a:pt x="483" y="945"/>
                  <a:pt x="481" y="945"/>
                  <a:pt x="479" y="944"/>
                </a:cubicBezTo>
                <a:cubicBezTo>
                  <a:pt x="481" y="920"/>
                  <a:pt x="481" y="920"/>
                  <a:pt x="481" y="920"/>
                </a:cubicBezTo>
                <a:cubicBezTo>
                  <a:pt x="475" y="920"/>
                  <a:pt x="475" y="920"/>
                  <a:pt x="475" y="920"/>
                </a:cubicBezTo>
                <a:cubicBezTo>
                  <a:pt x="473" y="944"/>
                  <a:pt x="473" y="944"/>
                  <a:pt x="473" y="944"/>
                </a:cubicBezTo>
                <a:cubicBezTo>
                  <a:pt x="471" y="944"/>
                  <a:pt x="468" y="943"/>
                  <a:pt x="466" y="943"/>
                </a:cubicBezTo>
                <a:cubicBezTo>
                  <a:pt x="469" y="919"/>
                  <a:pt x="469" y="919"/>
                  <a:pt x="469" y="919"/>
                </a:cubicBezTo>
                <a:cubicBezTo>
                  <a:pt x="463" y="918"/>
                  <a:pt x="463" y="918"/>
                  <a:pt x="463" y="918"/>
                </a:cubicBezTo>
                <a:cubicBezTo>
                  <a:pt x="460" y="942"/>
                  <a:pt x="460" y="942"/>
                  <a:pt x="460" y="942"/>
                </a:cubicBezTo>
                <a:cubicBezTo>
                  <a:pt x="458" y="942"/>
                  <a:pt x="456" y="942"/>
                  <a:pt x="454" y="942"/>
                </a:cubicBezTo>
                <a:cubicBezTo>
                  <a:pt x="457" y="918"/>
                  <a:pt x="457" y="918"/>
                  <a:pt x="457" y="918"/>
                </a:cubicBezTo>
                <a:cubicBezTo>
                  <a:pt x="451" y="917"/>
                  <a:pt x="451" y="917"/>
                  <a:pt x="451" y="917"/>
                </a:cubicBezTo>
                <a:cubicBezTo>
                  <a:pt x="447" y="941"/>
                  <a:pt x="447" y="941"/>
                  <a:pt x="447" y="941"/>
                </a:cubicBezTo>
                <a:cubicBezTo>
                  <a:pt x="445" y="940"/>
                  <a:pt x="443" y="940"/>
                  <a:pt x="441" y="940"/>
                </a:cubicBezTo>
                <a:cubicBezTo>
                  <a:pt x="445" y="916"/>
                  <a:pt x="445" y="916"/>
                  <a:pt x="445" y="916"/>
                </a:cubicBezTo>
                <a:cubicBezTo>
                  <a:pt x="444" y="916"/>
                  <a:pt x="444" y="916"/>
                  <a:pt x="444" y="916"/>
                </a:cubicBezTo>
                <a:cubicBezTo>
                  <a:pt x="443" y="915"/>
                  <a:pt x="439" y="915"/>
                  <a:pt x="439" y="915"/>
                </a:cubicBezTo>
                <a:cubicBezTo>
                  <a:pt x="435" y="939"/>
                  <a:pt x="435" y="939"/>
                  <a:pt x="435" y="939"/>
                </a:cubicBezTo>
                <a:cubicBezTo>
                  <a:pt x="433" y="938"/>
                  <a:pt x="430" y="938"/>
                  <a:pt x="428" y="937"/>
                </a:cubicBezTo>
                <a:cubicBezTo>
                  <a:pt x="433" y="914"/>
                  <a:pt x="433" y="914"/>
                  <a:pt x="433" y="914"/>
                </a:cubicBezTo>
                <a:cubicBezTo>
                  <a:pt x="427" y="912"/>
                  <a:pt x="427" y="912"/>
                  <a:pt x="427" y="912"/>
                </a:cubicBezTo>
                <a:cubicBezTo>
                  <a:pt x="422" y="936"/>
                  <a:pt x="422" y="936"/>
                  <a:pt x="422" y="936"/>
                </a:cubicBezTo>
                <a:cubicBezTo>
                  <a:pt x="420" y="936"/>
                  <a:pt x="418" y="935"/>
                  <a:pt x="416" y="935"/>
                </a:cubicBezTo>
                <a:cubicBezTo>
                  <a:pt x="421" y="911"/>
                  <a:pt x="421" y="911"/>
                  <a:pt x="421" y="911"/>
                </a:cubicBezTo>
                <a:cubicBezTo>
                  <a:pt x="415" y="909"/>
                  <a:pt x="415" y="909"/>
                  <a:pt x="415" y="909"/>
                </a:cubicBezTo>
                <a:cubicBezTo>
                  <a:pt x="410" y="933"/>
                  <a:pt x="410" y="933"/>
                  <a:pt x="410" y="933"/>
                </a:cubicBezTo>
                <a:cubicBezTo>
                  <a:pt x="408" y="933"/>
                  <a:pt x="405" y="932"/>
                  <a:pt x="403" y="931"/>
                </a:cubicBezTo>
                <a:cubicBezTo>
                  <a:pt x="410" y="908"/>
                  <a:pt x="410" y="908"/>
                  <a:pt x="410" y="908"/>
                </a:cubicBezTo>
                <a:cubicBezTo>
                  <a:pt x="404" y="906"/>
                  <a:pt x="404" y="906"/>
                  <a:pt x="404" y="906"/>
                </a:cubicBezTo>
                <a:cubicBezTo>
                  <a:pt x="397" y="930"/>
                  <a:pt x="397" y="930"/>
                  <a:pt x="397" y="930"/>
                </a:cubicBezTo>
                <a:cubicBezTo>
                  <a:pt x="395" y="929"/>
                  <a:pt x="393" y="929"/>
                  <a:pt x="391" y="928"/>
                </a:cubicBezTo>
                <a:cubicBezTo>
                  <a:pt x="398" y="905"/>
                  <a:pt x="398" y="905"/>
                  <a:pt x="398" y="905"/>
                </a:cubicBezTo>
                <a:cubicBezTo>
                  <a:pt x="392" y="903"/>
                  <a:pt x="392" y="903"/>
                  <a:pt x="392" y="903"/>
                </a:cubicBezTo>
                <a:cubicBezTo>
                  <a:pt x="385" y="926"/>
                  <a:pt x="385" y="926"/>
                  <a:pt x="385" y="926"/>
                </a:cubicBezTo>
                <a:cubicBezTo>
                  <a:pt x="383" y="925"/>
                  <a:pt x="381" y="925"/>
                  <a:pt x="379" y="924"/>
                </a:cubicBezTo>
                <a:cubicBezTo>
                  <a:pt x="387" y="901"/>
                  <a:pt x="387" y="901"/>
                  <a:pt x="387" y="901"/>
                </a:cubicBezTo>
                <a:cubicBezTo>
                  <a:pt x="381" y="899"/>
                  <a:pt x="381" y="899"/>
                  <a:pt x="381" y="899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1" y="921"/>
                  <a:pt x="369" y="921"/>
                  <a:pt x="367" y="920"/>
                </a:cubicBezTo>
                <a:cubicBezTo>
                  <a:pt x="375" y="897"/>
                  <a:pt x="375" y="897"/>
                  <a:pt x="375" y="897"/>
                </a:cubicBezTo>
                <a:cubicBezTo>
                  <a:pt x="369" y="895"/>
                  <a:pt x="369" y="895"/>
                  <a:pt x="369" y="895"/>
                </a:cubicBezTo>
                <a:cubicBezTo>
                  <a:pt x="361" y="918"/>
                  <a:pt x="361" y="918"/>
                  <a:pt x="361" y="918"/>
                </a:cubicBezTo>
                <a:cubicBezTo>
                  <a:pt x="359" y="917"/>
                  <a:pt x="357" y="916"/>
                  <a:pt x="355" y="915"/>
                </a:cubicBezTo>
                <a:cubicBezTo>
                  <a:pt x="364" y="893"/>
                  <a:pt x="364" y="893"/>
                  <a:pt x="364" y="893"/>
                </a:cubicBezTo>
                <a:cubicBezTo>
                  <a:pt x="358" y="890"/>
                  <a:pt x="358" y="890"/>
                  <a:pt x="358" y="890"/>
                </a:cubicBezTo>
                <a:cubicBezTo>
                  <a:pt x="349" y="913"/>
                  <a:pt x="349" y="913"/>
                  <a:pt x="349" y="913"/>
                </a:cubicBezTo>
                <a:cubicBezTo>
                  <a:pt x="347" y="912"/>
                  <a:pt x="345" y="911"/>
                  <a:pt x="343" y="910"/>
                </a:cubicBezTo>
                <a:cubicBezTo>
                  <a:pt x="353" y="888"/>
                  <a:pt x="353" y="888"/>
                  <a:pt x="353" y="888"/>
                </a:cubicBezTo>
                <a:cubicBezTo>
                  <a:pt x="347" y="886"/>
                  <a:pt x="347" y="886"/>
                  <a:pt x="347" y="886"/>
                </a:cubicBezTo>
                <a:cubicBezTo>
                  <a:pt x="337" y="908"/>
                  <a:pt x="337" y="908"/>
                  <a:pt x="337" y="908"/>
                </a:cubicBezTo>
                <a:cubicBezTo>
                  <a:pt x="335" y="907"/>
                  <a:pt x="333" y="906"/>
                  <a:pt x="331" y="905"/>
                </a:cubicBezTo>
                <a:cubicBezTo>
                  <a:pt x="342" y="883"/>
                  <a:pt x="342" y="883"/>
                  <a:pt x="342" y="883"/>
                </a:cubicBezTo>
                <a:cubicBezTo>
                  <a:pt x="336" y="880"/>
                  <a:pt x="336" y="880"/>
                  <a:pt x="336" y="880"/>
                </a:cubicBezTo>
                <a:cubicBezTo>
                  <a:pt x="325" y="902"/>
                  <a:pt x="325" y="902"/>
                  <a:pt x="325" y="902"/>
                </a:cubicBezTo>
                <a:cubicBezTo>
                  <a:pt x="323" y="901"/>
                  <a:pt x="321" y="900"/>
                  <a:pt x="320" y="899"/>
                </a:cubicBezTo>
                <a:cubicBezTo>
                  <a:pt x="331" y="878"/>
                  <a:pt x="331" y="878"/>
                  <a:pt x="331" y="878"/>
                </a:cubicBezTo>
                <a:cubicBezTo>
                  <a:pt x="325" y="875"/>
                  <a:pt x="325" y="875"/>
                  <a:pt x="325" y="875"/>
                </a:cubicBezTo>
                <a:cubicBezTo>
                  <a:pt x="314" y="896"/>
                  <a:pt x="314" y="896"/>
                  <a:pt x="314" y="896"/>
                </a:cubicBezTo>
                <a:cubicBezTo>
                  <a:pt x="312" y="895"/>
                  <a:pt x="310" y="894"/>
                  <a:pt x="308" y="893"/>
                </a:cubicBezTo>
                <a:cubicBezTo>
                  <a:pt x="320" y="872"/>
                  <a:pt x="320" y="872"/>
                  <a:pt x="320" y="872"/>
                </a:cubicBezTo>
                <a:cubicBezTo>
                  <a:pt x="314" y="869"/>
                  <a:pt x="314" y="869"/>
                  <a:pt x="314" y="869"/>
                </a:cubicBezTo>
                <a:cubicBezTo>
                  <a:pt x="303" y="890"/>
                  <a:pt x="303" y="890"/>
                  <a:pt x="303" y="890"/>
                </a:cubicBezTo>
                <a:cubicBezTo>
                  <a:pt x="301" y="889"/>
                  <a:pt x="299" y="888"/>
                  <a:pt x="297" y="887"/>
                </a:cubicBezTo>
                <a:cubicBezTo>
                  <a:pt x="309" y="866"/>
                  <a:pt x="309" y="866"/>
                  <a:pt x="309" y="866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292" y="884"/>
                  <a:pt x="292" y="884"/>
                  <a:pt x="292" y="884"/>
                </a:cubicBezTo>
                <a:cubicBezTo>
                  <a:pt x="290" y="882"/>
                  <a:pt x="288" y="881"/>
                  <a:pt x="286" y="880"/>
                </a:cubicBezTo>
                <a:cubicBezTo>
                  <a:pt x="299" y="860"/>
                  <a:pt x="299" y="860"/>
                  <a:pt x="299" y="860"/>
                </a:cubicBezTo>
                <a:cubicBezTo>
                  <a:pt x="294" y="856"/>
                  <a:pt x="294" y="856"/>
                  <a:pt x="294" y="856"/>
                </a:cubicBezTo>
                <a:cubicBezTo>
                  <a:pt x="281" y="877"/>
                  <a:pt x="281" y="877"/>
                  <a:pt x="281" y="877"/>
                </a:cubicBezTo>
                <a:cubicBezTo>
                  <a:pt x="279" y="876"/>
                  <a:pt x="277" y="874"/>
                  <a:pt x="275" y="873"/>
                </a:cubicBezTo>
                <a:cubicBezTo>
                  <a:pt x="289" y="853"/>
                  <a:pt x="289" y="853"/>
                  <a:pt x="289" y="853"/>
                </a:cubicBezTo>
                <a:cubicBezTo>
                  <a:pt x="284" y="850"/>
                  <a:pt x="284" y="850"/>
                  <a:pt x="284" y="850"/>
                </a:cubicBezTo>
                <a:cubicBezTo>
                  <a:pt x="270" y="870"/>
                  <a:pt x="270" y="870"/>
                  <a:pt x="270" y="870"/>
                </a:cubicBezTo>
                <a:cubicBezTo>
                  <a:pt x="268" y="868"/>
                  <a:pt x="267" y="867"/>
                  <a:pt x="265" y="866"/>
                </a:cubicBezTo>
                <a:cubicBezTo>
                  <a:pt x="279" y="846"/>
                  <a:pt x="279" y="846"/>
                  <a:pt x="279" y="846"/>
                </a:cubicBezTo>
                <a:cubicBezTo>
                  <a:pt x="274" y="843"/>
                  <a:pt x="274" y="843"/>
                  <a:pt x="274" y="843"/>
                </a:cubicBezTo>
                <a:cubicBezTo>
                  <a:pt x="260" y="862"/>
                  <a:pt x="260" y="862"/>
                  <a:pt x="260" y="862"/>
                </a:cubicBezTo>
                <a:cubicBezTo>
                  <a:pt x="258" y="861"/>
                  <a:pt x="256" y="860"/>
                  <a:pt x="255" y="858"/>
                </a:cubicBezTo>
                <a:cubicBezTo>
                  <a:pt x="269" y="839"/>
                  <a:pt x="269" y="839"/>
                  <a:pt x="269" y="839"/>
                </a:cubicBezTo>
                <a:cubicBezTo>
                  <a:pt x="264" y="835"/>
                  <a:pt x="264" y="835"/>
                  <a:pt x="264" y="835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8" y="853"/>
                  <a:pt x="246" y="852"/>
                  <a:pt x="245" y="850"/>
                </a:cubicBezTo>
                <a:cubicBezTo>
                  <a:pt x="260" y="832"/>
                  <a:pt x="260" y="832"/>
                  <a:pt x="260" y="832"/>
                </a:cubicBezTo>
                <a:cubicBezTo>
                  <a:pt x="255" y="828"/>
                  <a:pt x="255" y="828"/>
                  <a:pt x="255" y="828"/>
                </a:cubicBezTo>
                <a:cubicBezTo>
                  <a:pt x="239" y="846"/>
                  <a:pt x="239" y="846"/>
                  <a:pt x="239" y="846"/>
                </a:cubicBezTo>
                <a:cubicBezTo>
                  <a:pt x="238" y="845"/>
                  <a:pt x="236" y="843"/>
                  <a:pt x="235" y="842"/>
                </a:cubicBezTo>
                <a:cubicBezTo>
                  <a:pt x="251" y="824"/>
                  <a:pt x="251" y="824"/>
                  <a:pt x="251" y="824"/>
                </a:cubicBezTo>
                <a:cubicBezTo>
                  <a:pt x="246" y="820"/>
                  <a:pt x="246" y="820"/>
                  <a:pt x="246" y="820"/>
                </a:cubicBezTo>
                <a:cubicBezTo>
                  <a:pt x="230" y="838"/>
                  <a:pt x="230" y="838"/>
                  <a:pt x="230" y="838"/>
                </a:cubicBezTo>
                <a:cubicBezTo>
                  <a:pt x="228" y="836"/>
                  <a:pt x="227" y="835"/>
                  <a:pt x="225" y="834"/>
                </a:cubicBezTo>
                <a:cubicBezTo>
                  <a:pt x="242" y="816"/>
                  <a:pt x="242" y="816"/>
                  <a:pt x="242" y="816"/>
                </a:cubicBezTo>
                <a:cubicBezTo>
                  <a:pt x="237" y="812"/>
                  <a:pt x="237" y="812"/>
                  <a:pt x="237" y="812"/>
                </a:cubicBezTo>
                <a:cubicBezTo>
                  <a:pt x="220" y="829"/>
                  <a:pt x="220" y="829"/>
                  <a:pt x="220" y="829"/>
                </a:cubicBezTo>
                <a:cubicBezTo>
                  <a:pt x="219" y="828"/>
                  <a:pt x="217" y="826"/>
                  <a:pt x="216" y="825"/>
                </a:cubicBezTo>
                <a:cubicBezTo>
                  <a:pt x="233" y="808"/>
                  <a:pt x="233" y="808"/>
                  <a:pt x="233" y="808"/>
                </a:cubicBezTo>
                <a:cubicBezTo>
                  <a:pt x="228" y="803"/>
                  <a:pt x="228" y="803"/>
                  <a:pt x="228" y="803"/>
                </a:cubicBezTo>
                <a:cubicBezTo>
                  <a:pt x="211" y="820"/>
                  <a:pt x="211" y="820"/>
                  <a:pt x="211" y="820"/>
                </a:cubicBezTo>
                <a:cubicBezTo>
                  <a:pt x="210" y="819"/>
                  <a:pt x="208" y="817"/>
                  <a:pt x="207" y="816"/>
                </a:cubicBezTo>
                <a:cubicBezTo>
                  <a:pt x="224" y="799"/>
                  <a:pt x="224" y="799"/>
                  <a:pt x="224" y="799"/>
                </a:cubicBezTo>
                <a:cubicBezTo>
                  <a:pt x="220" y="794"/>
                  <a:pt x="220" y="794"/>
                  <a:pt x="220" y="794"/>
                </a:cubicBezTo>
                <a:cubicBezTo>
                  <a:pt x="202" y="811"/>
                  <a:pt x="202" y="811"/>
                  <a:pt x="202" y="811"/>
                </a:cubicBezTo>
                <a:cubicBezTo>
                  <a:pt x="201" y="809"/>
                  <a:pt x="199" y="808"/>
                  <a:pt x="198" y="806"/>
                </a:cubicBezTo>
                <a:cubicBezTo>
                  <a:pt x="216" y="790"/>
                  <a:pt x="216" y="790"/>
                  <a:pt x="216" y="790"/>
                </a:cubicBezTo>
                <a:cubicBezTo>
                  <a:pt x="212" y="785"/>
                  <a:pt x="212" y="785"/>
                  <a:pt x="212" y="785"/>
                </a:cubicBezTo>
                <a:cubicBezTo>
                  <a:pt x="194" y="802"/>
                  <a:pt x="194" y="802"/>
                  <a:pt x="194" y="802"/>
                </a:cubicBezTo>
                <a:cubicBezTo>
                  <a:pt x="192" y="800"/>
                  <a:pt x="191" y="798"/>
                  <a:pt x="190" y="797"/>
                </a:cubicBezTo>
                <a:cubicBezTo>
                  <a:pt x="208" y="781"/>
                  <a:pt x="208" y="781"/>
                  <a:pt x="208" y="781"/>
                </a:cubicBezTo>
                <a:cubicBezTo>
                  <a:pt x="204" y="776"/>
                  <a:pt x="204" y="776"/>
                  <a:pt x="204" y="776"/>
                </a:cubicBezTo>
                <a:cubicBezTo>
                  <a:pt x="185" y="792"/>
                  <a:pt x="185" y="792"/>
                  <a:pt x="185" y="792"/>
                </a:cubicBezTo>
                <a:cubicBezTo>
                  <a:pt x="184" y="790"/>
                  <a:pt x="183" y="789"/>
                  <a:pt x="181" y="787"/>
                </a:cubicBezTo>
                <a:cubicBezTo>
                  <a:pt x="200" y="772"/>
                  <a:pt x="200" y="772"/>
                  <a:pt x="200" y="772"/>
                </a:cubicBezTo>
                <a:cubicBezTo>
                  <a:pt x="196" y="767"/>
                  <a:pt x="196" y="767"/>
                  <a:pt x="196" y="767"/>
                </a:cubicBezTo>
                <a:cubicBezTo>
                  <a:pt x="177" y="782"/>
                  <a:pt x="177" y="782"/>
                  <a:pt x="177" y="782"/>
                </a:cubicBezTo>
                <a:cubicBezTo>
                  <a:pt x="176" y="780"/>
                  <a:pt x="175" y="779"/>
                  <a:pt x="173" y="777"/>
                </a:cubicBezTo>
                <a:cubicBezTo>
                  <a:pt x="193" y="762"/>
                  <a:pt x="193" y="762"/>
                  <a:pt x="193" y="762"/>
                </a:cubicBezTo>
                <a:cubicBezTo>
                  <a:pt x="189" y="757"/>
                  <a:pt x="189" y="757"/>
                  <a:pt x="189" y="757"/>
                </a:cubicBezTo>
                <a:cubicBezTo>
                  <a:pt x="170" y="772"/>
                  <a:pt x="170" y="772"/>
                  <a:pt x="170" y="772"/>
                </a:cubicBezTo>
                <a:cubicBezTo>
                  <a:pt x="168" y="770"/>
                  <a:pt x="167" y="768"/>
                  <a:pt x="166" y="767"/>
                </a:cubicBezTo>
                <a:cubicBezTo>
                  <a:pt x="186" y="753"/>
                  <a:pt x="186" y="753"/>
                  <a:pt x="186" y="753"/>
                </a:cubicBezTo>
                <a:cubicBezTo>
                  <a:pt x="182" y="747"/>
                  <a:pt x="182" y="747"/>
                  <a:pt x="182" y="747"/>
                </a:cubicBezTo>
                <a:cubicBezTo>
                  <a:pt x="162" y="761"/>
                  <a:pt x="162" y="761"/>
                  <a:pt x="162" y="761"/>
                </a:cubicBezTo>
                <a:cubicBezTo>
                  <a:pt x="161" y="760"/>
                  <a:pt x="160" y="758"/>
                  <a:pt x="159" y="756"/>
                </a:cubicBezTo>
                <a:cubicBezTo>
                  <a:pt x="179" y="743"/>
                  <a:pt x="179" y="743"/>
                  <a:pt x="179" y="743"/>
                </a:cubicBezTo>
                <a:cubicBezTo>
                  <a:pt x="175" y="737"/>
                  <a:pt x="175" y="737"/>
                  <a:pt x="175" y="737"/>
                </a:cubicBezTo>
                <a:cubicBezTo>
                  <a:pt x="155" y="751"/>
                  <a:pt x="155" y="751"/>
                  <a:pt x="155" y="751"/>
                </a:cubicBezTo>
                <a:cubicBezTo>
                  <a:pt x="154" y="749"/>
                  <a:pt x="153" y="747"/>
                  <a:pt x="152" y="745"/>
                </a:cubicBezTo>
                <a:cubicBezTo>
                  <a:pt x="172" y="733"/>
                  <a:pt x="172" y="733"/>
                  <a:pt x="172" y="733"/>
                </a:cubicBezTo>
                <a:cubicBezTo>
                  <a:pt x="169" y="727"/>
                  <a:pt x="169" y="727"/>
                  <a:pt x="169" y="727"/>
                </a:cubicBezTo>
                <a:cubicBezTo>
                  <a:pt x="148" y="740"/>
                  <a:pt x="148" y="740"/>
                  <a:pt x="148" y="740"/>
                </a:cubicBezTo>
                <a:cubicBezTo>
                  <a:pt x="147" y="738"/>
                  <a:pt x="146" y="736"/>
                  <a:pt x="145" y="734"/>
                </a:cubicBezTo>
                <a:cubicBezTo>
                  <a:pt x="166" y="722"/>
                  <a:pt x="166" y="722"/>
                  <a:pt x="166" y="722"/>
                </a:cubicBezTo>
                <a:cubicBezTo>
                  <a:pt x="163" y="717"/>
                  <a:pt x="163" y="717"/>
                  <a:pt x="163" y="717"/>
                </a:cubicBezTo>
                <a:cubicBezTo>
                  <a:pt x="142" y="729"/>
                  <a:pt x="142" y="729"/>
                  <a:pt x="142" y="729"/>
                </a:cubicBezTo>
                <a:cubicBezTo>
                  <a:pt x="141" y="727"/>
                  <a:pt x="140" y="725"/>
                  <a:pt x="139" y="723"/>
                </a:cubicBezTo>
                <a:cubicBezTo>
                  <a:pt x="160" y="712"/>
                  <a:pt x="160" y="712"/>
                  <a:pt x="160" y="712"/>
                </a:cubicBezTo>
                <a:cubicBezTo>
                  <a:pt x="157" y="706"/>
                  <a:pt x="157" y="706"/>
                  <a:pt x="157" y="706"/>
                </a:cubicBezTo>
                <a:cubicBezTo>
                  <a:pt x="136" y="718"/>
                  <a:pt x="136" y="718"/>
                  <a:pt x="136" y="718"/>
                </a:cubicBezTo>
                <a:cubicBezTo>
                  <a:pt x="135" y="716"/>
                  <a:pt x="134" y="714"/>
                  <a:pt x="133" y="712"/>
                </a:cubicBezTo>
                <a:cubicBezTo>
                  <a:pt x="154" y="701"/>
                  <a:pt x="154" y="701"/>
                  <a:pt x="154" y="701"/>
                </a:cubicBezTo>
                <a:cubicBezTo>
                  <a:pt x="152" y="695"/>
                  <a:pt x="152" y="695"/>
                  <a:pt x="152" y="695"/>
                </a:cubicBezTo>
                <a:cubicBezTo>
                  <a:pt x="130" y="706"/>
                  <a:pt x="130" y="706"/>
                  <a:pt x="130" y="706"/>
                </a:cubicBezTo>
                <a:cubicBezTo>
                  <a:pt x="129" y="704"/>
                  <a:pt x="128" y="702"/>
                  <a:pt x="127" y="701"/>
                </a:cubicBezTo>
                <a:cubicBezTo>
                  <a:pt x="149" y="690"/>
                  <a:pt x="149" y="690"/>
                  <a:pt x="149" y="690"/>
                </a:cubicBezTo>
                <a:cubicBezTo>
                  <a:pt x="146" y="685"/>
                  <a:pt x="146" y="685"/>
                  <a:pt x="146" y="685"/>
                </a:cubicBezTo>
                <a:cubicBezTo>
                  <a:pt x="124" y="695"/>
                  <a:pt x="124" y="695"/>
                  <a:pt x="124" y="695"/>
                </a:cubicBezTo>
                <a:cubicBezTo>
                  <a:pt x="123" y="693"/>
                  <a:pt x="123" y="691"/>
                  <a:pt x="122" y="689"/>
                </a:cubicBezTo>
                <a:cubicBezTo>
                  <a:pt x="144" y="679"/>
                  <a:pt x="144" y="679"/>
                  <a:pt x="144" y="679"/>
                </a:cubicBezTo>
                <a:cubicBezTo>
                  <a:pt x="142" y="673"/>
                  <a:pt x="142" y="673"/>
                  <a:pt x="142" y="673"/>
                </a:cubicBezTo>
                <a:cubicBezTo>
                  <a:pt x="119" y="683"/>
                  <a:pt x="119" y="683"/>
                  <a:pt x="119" y="683"/>
                </a:cubicBezTo>
                <a:cubicBezTo>
                  <a:pt x="118" y="681"/>
                  <a:pt x="118" y="679"/>
                  <a:pt x="117" y="677"/>
                </a:cubicBezTo>
                <a:cubicBezTo>
                  <a:pt x="139" y="668"/>
                  <a:pt x="139" y="668"/>
                  <a:pt x="139" y="668"/>
                </a:cubicBezTo>
                <a:cubicBezTo>
                  <a:pt x="137" y="662"/>
                  <a:pt x="137" y="662"/>
                  <a:pt x="137" y="662"/>
                </a:cubicBezTo>
                <a:cubicBezTo>
                  <a:pt x="115" y="671"/>
                  <a:pt x="115" y="671"/>
                  <a:pt x="115" y="671"/>
                </a:cubicBezTo>
                <a:cubicBezTo>
                  <a:pt x="114" y="669"/>
                  <a:pt x="113" y="667"/>
                  <a:pt x="112" y="665"/>
                </a:cubicBezTo>
                <a:cubicBezTo>
                  <a:pt x="135" y="657"/>
                  <a:pt x="135" y="657"/>
                  <a:pt x="135" y="657"/>
                </a:cubicBezTo>
                <a:cubicBezTo>
                  <a:pt x="133" y="651"/>
                  <a:pt x="133" y="651"/>
                  <a:pt x="133" y="651"/>
                </a:cubicBezTo>
                <a:cubicBezTo>
                  <a:pt x="110" y="659"/>
                  <a:pt x="110" y="659"/>
                  <a:pt x="110" y="659"/>
                </a:cubicBezTo>
                <a:cubicBezTo>
                  <a:pt x="109" y="657"/>
                  <a:pt x="109" y="655"/>
                  <a:pt x="108" y="653"/>
                </a:cubicBezTo>
                <a:cubicBezTo>
                  <a:pt x="131" y="645"/>
                  <a:pt x="131" y="645"/>
                  <a:pt x="131" y="645"/>
                </a:cubicBezTo>
                <a:cubicBezTo>
                  <a:pt x="129" y="639"/>
                  <a:pt x="129" y="639"/>
                  <a:pt x="129" y="639"/>
                </a:cubicBezTo>
                <a:cubicBezTo>
                  <a:pt x="106" y="647"/>
                  <a:pt x="106" y="647"/>
                  <a:pt x="106" y="647"/>
                </a:cubicBezTo>
                <a:cubicBezTo>
                  <a:pt x="105" y="645"/>
                  <a:pt x="105" y="643"/>
                  <a:pt x="104" y="641"/>
                </a:cubicBezTo>
                <a:cubicBezTo>
                  <a:pt x="128" y="634"/>
                  <a:pt x="128" y="634"/>
                  <a:pt x="128" y="634"/>
                </a:cubicBezTo>
                <a:cubicBezTo>
                  <a:pt x="126" y="628"/>
                  <a:pt x="126" y="628"/>
                  <a:pt x="126" y="628"/>
                </a:cubicBezTo>
                <a:cubicBezTo>
                  <a:pt x="102" y="635"/>
                  <a:pt x="102" y="635"/>
                  <a:pt x="102" y="635"/>
                </a:cubicBezTo>
                <a:cubicBezTo>
                  <a:pt x="102" y="632"/>
                  <a:pt x="101" y="630"/>
                  <a:pt x="101" y="628"/>
                </a:cubicBezTo>
                <a:cubicBezTo>
                  <a:pt x="124" y="622"/>
                  <a:pt x="124" y="622"/>
                  <a:pt x="124" y="622"/>
                </a:cubicBezTo>
                <a:cubicBezTo>
                  <a:pt x="123" y="616"/>
                  <a:pt x="123" y="616"/>
                  <a:pt x="123" y="616"/>
                </a:cubicBezTo>
                <a:cubicBezTo>
                  <a:pt x="99" y="622"/>
                  <a:pt x="99" y="622"/>
                  <a:pt x="99" y="622"/>
                </a:cubicBezTo>
                <a:cubicBezTo>
                  <a:pt x="99" y="620"/>
                  <a:pt x="98" y="618"/>
                  <a:pt x="98" y="616"/>
                </a:cubicBezTo>
                <a:cubicBezTo>
                  <a:pt x="121" y="611"/>
                  <a:pt x="121" y="611"/>
                  <a:pt x="121" y="611"/>
                </a:cubicBezTo>
                <a:cubicBezTo>
                  <a:pt x="120" y="604"/>
                  <a:pt x="120" y="604"/>
                  <a:pt x="120" y="604"/>
                </a:cubicBezTo>
                <a:cubicBezTo>
                  <a:pt x="96" y="610"/>
                  <a:pt x="96" y="610"/>
                  <a:pt x="96" y="610"/>
                </a:cubicBezTo>
                <a:cubicBezTo>
                  <a:pt x="96" y="608"/>
                  <a:pt x="95" y="606"/>
                  <a:pt x="95" y="603"/>
                </a:cubicBezTo>
                <a:cubicBezTo>
                  <a:pt x="119" y="599"/>
                  <a:pt x="119" y="599"/>
                  <a:pt x="119" y="599"/>
                </a:cubicBezTo>
                <a:cubicBezTo>
                  <a:pt x="118" y="593"/>
                  <a:pt x="118" y="593"/>
                  <a:pt x="118" y="593"/>
                </a:cubicBezTo>
                <a:cubicBezTo>
                  <a:pt x="94" y="597"/>
                  <a:pt x="94" y="597"/>
                  <a:pt x="94" y="597"/>
                </a:cubicBezTo>
                <a:cubicBezTo>
                  <a:pt x="93" y="595"/>
                  <a:pt x="93" y="593"/>
                  <a:pt x="93" y="591"/>
                </a:cubicBezTo>
                <a:cubicBezTo>
                  <a:pt x="117" y="587"/>
                  <a:pt x="117" y="587"/>
                  <a:pt x="117" y="587"/>
                </a:cubicBezTo>
                <a:cubicBezTo>
                  <a:pt x="116" y="581"/>
                  <a:pt x="116" y="581"/>
                  <a:pt x="116" y="581"/>
                </a:cubicBezTo>
                <a:cubicBezTo>
                  <a:pt x="92" y="584"/>
                  <a:pt x="92" y="584"/>
                  <a:pt x="92" y="584"/>
                </a:cubicBezTo>
                <a:cubicBezTo>
                  <a:pt x="91" y="582"/>
                  <a:pt x="91" y="580"/>
                  <a:pt x="91" y="578"/>
                </a:cubicBezTo>
                <a:cubicBezTo>
                  <a:pt x="115" y="575"/>
                  <a:pt x="115" y="575"/>
                  <a:pt x="115" y="575"/>
                </a:cubicBezTo>
                <a:cubicBezTo>
                  <a:pt x="114" y="569"/>
                  <a:pt x="114" y="569"/>
                  <a:pt x="114" y="569"/>
                </a:cubicBezTo>
                <a:cubicBezTo>
                  <a:pt x="90" y="572"/>
                  <a:pt x="90" y="572"/>
                  <a:pt x="90" y="572"/>
                </a:cubicBezTo>
                <a:cubicBezTo>
                  <a:pt x="90" y="570"/>
                  <a:pt x="89" y="568"/>
                  <a:pt x="89" y="565"/>
                </a:cubicBezTo>
                <a:cubicBezTo>
                  <a:pt x="113" y="563"/>
                  <a:pt x="113" y="563"/>
                  <a:pt x="113" y="563"/>
                </a:cubicBezTo>
                <a:cubicBezTo>
                  <a:pt x="113" y="557"/>
                  <a:pt x="113" y="557"/>
                  <a:pt x="113" y="557"/>
                </a:cubicBezTo>
                <a:cubicBezTo>
                  <a:pt x="88" y="559"/>
                  <a:pt x="88" y="559"/>
                  <a:pt x="88" y="559"/>
                </a:cubicBezTo>
                <a:cubicBezTo>
                  <a:pt x="88" y="557"/>
                  <a:pt x="88" y="555"/>
                  <a:pt x="88" y="553"/>
                </a:cubicBezTo>
                <a:cubicBezTo>
                  <a:pt x="112" y="551"/>
                  <a:pt x="112" y="551"/>
                  <a:pt x="112" y="551"/>
                </a:cubicBezTo>
                <a:cubicBezTo>
                  <a:pt x="112" y="545"/>
                  <a:pt x="112" y="545"/>
                  <a:pt x="112" y="545"/>
                </a:cubicBezTo>
                <a:cubicBezTo>
                  <a:pt x="88" y="546"/>
                  <a:pt x="88" y="546"/>
                  <a:pt x="88" y="546"/>
                </a:cubicBezTo>
                <a:cubicBezTo>
                  <a:pt x="87" y="544"/>
                  <a:pt x="87" y="542"/>
                  <a:pt x="87" y="540"/>
                </a:cubicBezTo>
                <a:cubicBezTo>
                  <a:pt x="111" y="539"/>
                  <a:pt x="111" y="539"/>
                  <a:pt x="111" y="539"/>
                </a:cubicBezTo>
                <a:cubicBezTo>
                  <a:pt x="111" y="533"/>
                  <a:pt x="111" y="533"/>
                  <a:pt x="111" y="533"/>
                </a:cubicBezTo>
                <a:cubicBezTo>
                  <a:pt x="87" y="533"/>
                  <a:pt x="87" y="533"/>
                  <a:pt x="87" y="533"/>
                </a:cubicBezTo>
                <a:cubicBezTo>
                  <a:pt x="87" y="531"/>
                  <a:pt x="87" y="529"/>
                  <a:pt x="87" y="527"/>
                </a:cubicBezTo>
                <a:cubicBezTo>
                  <a:pt x="111" y="527"/>
                  <a:pt x="111" y="527"/>
                  <a:pt x="111" y="527"/>
                </a:cubicBezTo>
                <a:cubicBezTo>
                  <a:pt x="111" y="520"/>
                  <a:pt x="111" y="520"/>
                  <a:pt x="111" y="520"/>
                </a:cubicBezTo>
                <a:cubicBezTo>
                  <a:pt x="87" y="521"/>
                  <a:pt x="87" y="521"/>
                  <a:pt x="87" y="521"/>
                </a:cubicBezTo>
                <a:cubicBezTo>
                  <a:pt x="87" y="519"/>
                  <a:pt x="87" y="519"/>
                  <a:pt x="87" y="519"/>
                </a:cubicBezTo>
                <a:cubicBezTo>
                  <a:pt x="87" y="518"/>
                  <a:pt x="87" y="516"/>
                  <a:pt x="87" y="515"/>
                </a:cubicBezTo>
                <a:cubicBezTo>
                  <a:pt x="87" y="514"/>
                  <a:pt x="87" y="514"/>
                  <a:pt x="87" y="514"/>
                </a:cubicBezTo>
                <a:cubicBezTo>
                  <a:pt x="111" y="515"/>
                  <a:pt x="111" y="515"/>
                  <a:pt x="111" y="515"/>
                </a:cubicBezTo>
                <a:cubicBezTo>
                  <a:pt x="111" y="508"/>
                  <a:pt x="111" y="508"/>
                  <a:pt x="111" y="508"/>
                </a:cubicBezTo>
                <a:cubicBezTo>
                  <a:pt x="87" y="508"/>
                  <a:pt x="87" y="508"/>
                  <a:pt x="87" y="508"/>
                </a:cubicBezTo>
                <a:cubicBezTo>
                  <a:pt x="87" y="506"/>
                  <a:pt x="87" y="504"/>
                  <a:pt x="87" y="502"/>
                </a:cubicBezTo>
                <a:cubicBezTo>
                  <a:pt x="111" y="503"/>
                  <a:pt x="111" y="503"/>
                  <a:pt x="111" y="503"/>
                </a:cubicBezTo>
                <a:cubicBezTo>
                  <a:pt x="112" y="496"/>
                  <a:pt x="112" y="496"/>
                  <a:pt x="112" y="496"/>
                </a:cubicBezTo>
                <a:cubicBezTo>
                  <a:pt x="87" y="495"/>
                  <a:pt x="87" y="495"/>
                  <a:pt x="87" y="495"/>
                </a:cubicBezTo>
                <a:cubicBezTo>
                  <a:pt x="87" y="493"/>
                  <a:pt x="88" y="491"/>
                  <a:pt x="88" y="489"/>
                </a:cubicBezTo>
                <a:cubicBezTo>
                  <a:pt x="112" y="491"/>
                  <a:pt x="112" y="491"/>
                  <a:pt x="112" y="491"/>
                </a:cubicBezTo>
                <a:cubicBezTo>
                  <a:pt x="113" y="484"/>
                  <a:pt x="113" y="484"/>
                  <a:pt x="113" y="484"/>
                </a:cubicBezTo>
                <a:cubicBezTo>
                  <a:pt x="88" y="482"/>
                  <a:pt x="88" y="482"/>
                  <a:pt x="88" y="482"/>
                </a:cubicBezTo>
                <a:cubicBezTo>
                  <a:pt x="88" y="480"/>
                  <a:pt x="89" y="478"/>
                  <a:pt x="89" y="476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4" y="472"/>
                  <a:pt x="114" y="472"/>
                  <a:pt x="114" y="472"/>
                </a:cubicBezTo>
                <a:cubicBezTo>
                  <a:pt x="90" y="469"/>
                  <a:pt x="90" y="469"/>
                  <a:pt x="90" y="469"/>
                </a:cubicBezTo>
                <a:cubicBezTo>
                  <a:pt x="90" y="467"/>
                  <a:pt x="90" y="465"/>
                  <a:pt x="90" y="463"/>
                </a:cubicBezTo>
                <a:cubicBezTo>
                  <a:pt x="114" y="466"/>
                  <a:pt x="114" y="466"/>
                  <a:pt x="114" y="466"/>
                </a:cubicBezTo>
                <a:cubicBezTo>
                  <a:pt x="115" y="460"/>
                  <a:pt x="115" y="460"/>
                  <a:pt x="115" y="460"/>
                </a:cubicBezTo>
                <a:cubicBezTo>
                  <a:pt x="91" y="457"/>
                  <a:pt x="91" y="457"/>
                  <a:pt x="91" y="457"/>
                </a:cubicBezTo>
                <a:cubicBezTo>
                  <a:pt x="92" y="455"/>
                  <a:pt x="92" y="453"/>
                  <a:pt x="92" y="451"/>
                </a:cubicBezTo>
                <a:cubicBezTo>
                  <a:pt x="116" y="455"/>
                  <a:pt x="116" y="455"/>
                  <a:pt x="116" y="455"/>
                </a:cubicBezTo>
                <a:cubicBezTo>
                  <a:pt x="117" y="448"/>
                  <a:pt x="117" y="448"/>
                  <a:pt x="117" y="448"/>
                </a:cubicBezTo>
                <a:cubicBezTo>
                  <a:pt x="93" y="444"/>
                  <a:pt x="93" y="444"/>
                  <a:pt x="93" y="444"/>
                </a:cubicBezTo>
                <a:cubicBezTo>
                  <a:pt x="94" y="442"/>
                  <a:pt x="94" y="440"/>
                  <a:pt x="94" y="438"/>
                </a:cubicBezTo>
                <a:cubicBezTo>
                  <a:pt x="118" y="443"/>
                  <a:pt x="118" y="443"/>
                  <a:pt x="118" y="443"/>
                </a:cubicBezTo>
                <a:cubicBezTo>
                  <a:pt x="120" y="436"/>
                  <a:pt x="120" y="436"/>
                  <a:pt x="120" y="436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429"/>
                  <a:pt x="97" y="427"/>
                  <a:pt x="97" y="425"/>
                </a:cubicBezTo>
                <a:cubicBezTo>
                  <a:pt x="121" y="431"/>
                  <a:pt x="121" y="431"/>
                  <a:pt x="121" y="431"/>
                </a:cubicBezTo>
                <a:cubicBezTo>
                  <a:pt x="122" y="425"/>
                  <a:pt x="122" y="425"/>
                  <a:pt x="122" y="425"/>
                </a:cubicBezTo>
                <a:cubicBezTo>
                  <a:pt x="99" y="419"/>
                  <a:pt x="99" y="419"/>
                  <a:pt x="99" y="419"/>
                </a:cubicBezTo>
                <a:cubicBezTo>
                  <a:pt x="99" y="417"/>
                  <a:pt x="100" y="415"/>
                  <a:pt x="100" y="413"/>
                </a:cubicBezTo>
                <a:cubicBezTo>
                  <a:pt x="124" y="419"/>
                  <a:pt x="124" y="419"/>
                  <a:pt x="124" y="419"/>
                </a:cubicBezTo>
                <a:cubicBezTo>
                  <a:pt x="125" y="413"/>
                  <a:pt x="125" y="413"/>
                  <a:pt x="125" y="413"/>
                </a:cubicBezTo>
                <a:cubicBezTo>
                  <a:pt x="102" y="407"/>
                  <a:pt x="102" y="407"/>
                  <a:pt x="102" y="407"/>
                </a:cubicBezTo>
                <a:cubicBezTo>
                  <a:pt x="102" y="405"/>
                  <a:pt x="103" y="403"/>
                  <a:pt x="103" y="401"/>
                </a:cubicBezTo>
                <a:cubicBezTo>
                  <a:pt x="127" y="407"/>
                  <a:pt x="127" y="407"/>
                  <a:pt x="127" y="407"/>
                </a:cubicBezTo>
                <a:cubicBezTo>
                  <a:pt x="129" y="401"/>
                  <a:pt x="129" y="401"/>
                  <a:pt x="129" y="401"/>
                </a:cubicBezTo>
                <a:cubicBezTo>
                  <a:pt x="105" y="394"/>
                  <a:pt x="105" y="394"/>
                  <a:pt x="105" y="394"/>
                </a:cubicBezTo>
                <a:cubicBezTo>
                  <a:pt x="106" y="392"/>
                  <a:pt x="107" y="390"/>
                  <a:pt x="107" y="388"/>
                </a:cubicBezTo>
                <a:cubicBezTo>
                  <a:pt x="130" y="396"/>
                  <a:pt x="130" y="396"/>
                  <a:pt x="130" y="396"/>
                </a:cubicBezTo>
                <a:cubicBezTo>
                  <a:pt x="132" y="390"/>
                  <a:pt x="132" y="390"/>
                  <a:pt x="132" y="390"/>
                </a:cubicBezTo>
                <a:cubicBezTo>
                  <a:pt x="109" y="382"/>
                  <a:pt x="109" y="382"/>
                  <a:pt x="109" y="382"/>
                </a:cubicBezTo>
                <a:cubicBezTo>
                  <a:pt x="110" y="380"/>
                  <a:pt x="111" y="378"/>
                  <a:pt x="111" y="376"/>
                </a:cubicBezTo>
                <a:cubicBezTo>
                  <a:pt x="134" y="384"/>
                  <a:pt x="134" y="384"/>
                  <a:pt x="134" y="384"/>
                </a:cubicBezTo>
                <a:cubicBezTo>
                  <a:pt x="136" y="378"/>
                  <a:pt x="136" y="378"/>
                  <a:pt x="136" y="378"/>
                </a:cubicBezTo>
                <a:cubicBezTo>
                  <a:pt x="114" y="370"/>
                  <a:pt x="114" y="370"/>
                  <a:pt x="114" y="370"/>
                </a:cubicBezTo>
                <a:cubicBezTo>
                  <a:pt x="114" y="368"/>
                  <a:pt x="115" y="366"/>
                  <a:pt x="116" y="364"/>
                </a:cubicBezTo>
                <a:cubicBezTo>
                  <a:pt x="138" y="373"/>
                  <a:pt x="138" y="373"/>
                  <a:pt x="138" y="373"/>
                </a:cubicBezTo>
                <a:cubicBezTo>
                  <a:pt x="141" y="367"/>
                  <a:pt x="141" y="367"/>
                  <a:pt x="141" y="367"/>
                </a:cubicBezTo>
                <a:cubicBezTo>
                  <a:pt x="118" y="358"/>
                  <a:pt x="118" y="358"/>
                  <a:pt x="118" y="358"/>
                </a:cubicBezTo>
                <a:cubicBezTo>
                  <a:pt x="119" y="356"/>
                  <a:pt x="120" y="354"/>
                  <a:pt x="121" y="352"/>
                </a:cubicBezTo>
                <a:cubicBezTo>
                  <a:pt x="143" y="362"/>
                  <a:pt x="143" y="362"/>
                  <a:pt x="143" y="362"/>
                </a:cubicBezTo>
                <a:cubicBezTo>
                  <a:pt x="146" y="356"/>
                  <a:pt x="146" y="356"/>
                  <a:pt x="146" y="356"/>
                </a:cubicBezTo>
                <a:cubicBezTo>
                  <a:pt x="123" y="346"/>
                  <a:pt x="123" y="346"/>
                  <a:pt x="123" y="346"/>
                </a:cubicBezTo>
                <a:cubicBezTo>
                  <a:pt x="124" y="344"/>
                  <a:pt x="125" y="342"/>
                  <a:pt x="126" y="340"/>
                </a:cubicBezTo>
                <a:cubicBezTo>
                  <a:pt x="148" y="351"/>
                  <a:pt x="148" y="351"/>
                  <a:pt x="148" y="351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29" y="335"/>
                  <a:pt x="129" y="335"/>
                  <a:pt x="129" y="335"/>
                </a:cubicBezTo>
                <a:cubicBezTo>
                  <a:pt x="130" y="333"/>
                  <a:pt x="131" y="331"/>
                  <a:pt x="132" y="329"/>
                </a:cubicBezTo>
                <a:cubicBezTo>
                  <a:pt x="153" y="340"/>
                  <a:pt x="153" y="340"/>
                  <a:pt x="153" y="340"/>
                </a:cubicBezTo>
                <a:cubicBezTo>
                  <a:pt x="156" y="334"/>
                  <a:pt x="156" y="334"/>
                  <a:pt x="156" y="334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36" y="321"/>
                  <a:pt x="137" y="319"/>
                  <a:pt x="138" y="317"/>
                </a:cubicBezTo>
                <a:cubicBezTo>
                  <a:pt x="159" y="329"/>
                  <a:pt x="159" y="329"/>
                  <a:pt x="159" y="329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1" y="312"/>
                  <a:pt x="141" y="312"/>
                  <a:pt x="141" y="312"/>
                </a:cubicBezTo>
                <a:cubicBezTo>
                  <a:pt x="142" y="310"/>
                  <a:pt x="143" y="308"/>
                  <a:pt x="144" y="306"/>
                </a:cubicBezTo>
                <a:cubicBezTo>
                  <a:pt x="165" y="318"/>
                  <a:pt x="165" y="318"/>
                  <a:pt x="165" y="318"/>
                </a:cubicBezTo>
                <a:cubicBezTo>
                  <a:pt x="168" y="313"/>
                  <a:pt x="168" y="313"/>
                  <a:pt x="168" y="313"/>
                </a:cubicBezTo>
                <a:cubicBezTo>
                  <a:pt x="147" y="301"/>
                  <a:pt x="147" y="301"/>
                  <a:pt x="147" y="301"/>
                </a:cubicBezTo>
                <a:cubicBezTo>
                  <a:pt x="148" y="299"/>
                  <a:pt x="149" y="297"/>
                  <a:pt x="150" y="295"/>
                </a:cubicBezTo>
                <a:cubicBezTo>
                  <a:pt x="171" y="308"/>
                  <a:pt x="171" y="308"/>
                  <a:pt x="171" y="308"/>
                </a:cubicBezTo>
                <a:cubicBezTo>
                  <a:pt x="174" y="303"/>
                  <a:pt x="174" y="303"/>
                  <a:pt x="174" y="303"/>
                </a:cubicBezTo>
                <a:cubicBezTo>
                  <a:pt x="154" y="290"/>
                  <a:pt x="154" y="290"/>
                  <a:pt x="154" y="290"/>
                </a:cubicBezTo>
                <a:cubicBezTo>
                  <a:pt x="155" y="288"/>
                  <a:pt x="156" y="286"/>
                  <a:pt x="157" y="284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81" y="293"/>
                  <a:pt x="181" y="293"/>
                  <a:pt x="181" y="293"/>
                </a:cubicBezTo>
                <a:cubicBezTo>
                  <a:pt x="161" y="279"/>
                  <a:pt x="161" y="279"/>
                  <a:pt x="161" y="279"/>
                </a:cubicBezTo>
                <a:cubicBezTo>
                  <a:pt x="162" y="277"/>
                  <a:pt x="163" y="276"/>
                  <a:pt x="165" y="274"/>
                </a:cubicBezTo>
                <a:cubicBezTo>
                  <a:pt x="184" y="288"/>
                  <a:pt x="184" y="288"/>
                  <a:pt x="184" y="288"/>
                </a:cubicBezTo>
                <a:cubicBezTo>
                  <a:pt x="188" y="283"/>
                  <a:pt x="188" y="283"/>
                  <a:pt x="188" y="283"/>
                </a:cubicBezTo>
                <a:cubicBezTo>
                  <a:pt x="168" y="269"/>
                  <a:pt x="168" y="269"/>
                  <a:pt x="168" y="269"/>
                </a:cubicBezTo>
                <a:cubicBezTo>
                  <a:pt x="170" y="267"/>
                  <a:pt x="171" y="265"/>
                  <a:pt x="172" y="263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5" y="273"/>
                  <a:pt x="195" y="273"/>
                  <a:pt x="195" y="273"/>
                </a:cubicBezTo>
                <a:cubicBezTo>
                  <a:pt x="176" y="258"/>
                  <a:pt x="176" y="258"/>
                  <a:pt x="176" y="258"/>
                </a:cubicBezTo>
                <a:cubicBezTo>
                  <a:pt x="177" y="257"/>
                  <a:pt x="179" y="255"/>
                  <a:pt x="180" y="253"/>
                </a:cubicBezTo>
                <a:cubicBezTo>
                  <a:pt x="199" y="268"/>
                  <a:pt x="199" y="268"/>
                  <a:pt x="199" y="268"/>
                </a:cubicBezTo>
                <a:cubicBezTo>
                  <a:pt x="203" y="264"/>
                  <a:pt x="203" y="264"/>
                  <a:pt x="203" y="264"/>
                </a:cubicBezTo>
                <a:cubicBezTo>
                  <a:pt x="184" y="248"/>
                  <a:pt x="184" y="248"/>
                  <a:pt x="184" y="248"/>
                </a:cubicBezTo>
                <a:cubicBezTo>
                  <a:pt x="185" y="247"/>
                  <a:pt x="187" y="245"/>
                  <a:pt x="188" y="243"/>
                </a:cubicBezTo>
                <a:cubicBezTo>
                  <a:pt x="206" y="259"/>
                  <a:pt x="206" y="259"/>
                  <a:pt x="206" y="259"/>
                </a:cubicBezTo>
                <a:cubicBezTo>
                  <a:pt x="211" y="254"/>
                  <a:pt x="211" y="254"/>
                  <a:pt x="211" y="254"/>
                </a:cubicBezTo>
                <a:cubicBezTo>
                  <a:pt x="192" y="239"/>
                  <a:pt x="192" y="239"/>
                  <a:pt x="192" y="239"/>
                </a:cubicBezTo>
                <a:cubicBezTo>
                  <a:pt x="194" y="237"/>
                  <a:pt x="195" y="235"/>
                  <a:pt x="197" y="234"/>
                </a:cubicBezTo>
                <a:cubicBezTo>
                  <a:pt x="214" y="250"/>
                  <a:pt x="214" y="250"/>
                  <a:pt x="214" y="250"/>
                </a:cubicBezTo>
                <a:cubicBezTo>
                  <a:pt x="219" y="245"/>
                  <a:pt x="219" y="245"/>
                  <a:pt x="219" y="245"/>
                </a:cubicBezTo>
                <a:cubicBezTo>
                  <a:pt x="201" y="229"/>
                  <a:pt x="201" y="229"/>
                  <a:pt x="201" y="229"/>
                </a:cubicBezTo>
                <a:cubicBezTo>
                  <a:pt x="202" y="227"/>
                  <a:pt x="204" y="226"/>
                  <a:pt x="205" y="224"/>
                </a:cubicBezTo>
                <a:cubicBezTo>
                  <a:pt x="223" y="241"/>
                  <a:pt x="223" y="241"/>
                  <a:pt x="223" y="241"/>
                </a:cubicBezTo>
                <a:cubicBezTo>
                  <a:pt x="227" y="237"/>
                  <a:pt x="227" y="237"/>
                  <a:pt x="227" y="237"/>
                </a:cubicBezTo>
                <a:cubicBezTo>
                  <a:pt x="210" y="220"/>
                  <a:pt x="210" y="220"/>
                  <a:pt x="210" y="220"/>
                </a:cubicBezTo>
                <a:cubicBezTo>
                  <a:pt x="211" y="218"/>
                  <a:pt x="213" y="217"/>
                  <a:pt x="214" y="215"/>
                </a:cubicBezTo>
                <a:cubicBezTo>
                  <a:pt x="231" y="233"/>
                  <a:pt x="231" y="233"/>
                  <a:pt x="231" y="233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221" y="209"/>
                  <a:pt x="222" y="208"/>
                  <a:pt x="224" y="207"/>
                </a:cubicBezTo>
                <a:cubicBezTo>
                  <a:pt x="240" y="224"/>
                  <a:pt x="240" y="224"/>
                  <a:pt x="240" y="224"/>
                </a:cubicBezTo>
                <a:cubicBezTo>
                  <a:pt x="245" y="220"/>
                  <a:pt x="245" y="220"/>
                  <a:pt x="245" y="220"/>
                </a:cubicBezTo>
                <a:cubicBezTo>
                  <a:pt x="228" y="202"/>
                  <a:pt x="228" y="202"/>
                  <a:pt x="228" y="202"/>
                </a:cubicBezTo>
                <a:cubicBezTo>
                  <a:pt x="230" y="201"/>
                  <a:pt x="231" y="199"/>
                  <a:pt x="233" y="198"/>
                </a:cubicBezTo>
                <a:cubicBezTo>
                  <a:pt x="249" y="216"/>
                  <a:pt x="249" y="216"/>
                  <a:pt x="249" y="216"/>
                </a:cubicBezTo>
                <a:cubicBezTo>
                  <a:pt x="254" y="212"/>
                  <a:pt x="254" y="212"/>
                  <a:pt x="254" y="212"/>
                </a:cubicBezTo>
                <a:cubicBezTo>
                  <a:pt x="238" y="194"/>
                  <a:pt x="238" y="194"/>
                  <a:pt x="238" y="194"/>
                </a:cubicBezTo>
                <a:cubicBezTo>
                  <a:pt x="240" y="192"/>
                  <a:pt x="241" y="191"/>
                  <a:pt x="243" y="190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63" y="204"/>
                  <a:pt x="263" y="204"/>
                  <a:pt x="263" y="204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0" y="184"/>
                  <a:pt x="251" y="183"/>
                  <a:pt x="253" y="182"/>
                </a:cubicBezTo>
                <a:cubicBezTo>
                  <a:pt x="268" y="201"/>
                  <a:pt x="268" y="201"/>
                  <a:pt x="268" y="201"/>
                </a:cubicBezTo>
                <a:cubicBezTo>
                  <a:pt x="273" y="197"/>
                  <a:pt x="273" y="197"/>
                  <a:pt x="273" y="197"/>
                </a:cubicBezTo>
                <a:cubicBezTo>
                  <a:pt x="258" y="178"/>
                  <a:pt x="258" y="178"/>
                  <a:pt x="258" y="178"/>
                </a:cubicBezTo>
                <a:cubicBezTo>
                  <a:pt x="260" y="176"/>
                  <a:pt x="261" y="175"/>
                  <a:pt x="263" y="174"/>
                </a:cubicBezTo>
                <a:cubicBezTo>
                  <a:pt x="277" y="194"/>
                  <a:pt x="277" y="194"/>
                  <a:pt x="277" y="194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68" y="170"/>
                  <a:pt x="268" y="170"/>
                  <a:pt x="268" y="170"/>
                </a:cubicBezTo>
                <a:cubicBezTo>
                  <a:pt x="270" y="169"/>
                  <a:pt x="272" y="168"/>
                  <a:pt x="274" y="167"/>
                </a:cubicBezTo>
                <a:cubicBezTo>
                  <a:pt x="287" y="187"/>
                  <a:pt x="287" y="187"/>
                  <a:pt x="287" y="187"/>
                </a:cubicBezTo>
                <a:cubicBezTo>
                  <a:pt x="292" y="183"/>
                  <a:pt x="292" y="183"/>
                  <a:pt x="292" y="183"/>
                </a:cubicBezTo>
                <a:cubicBezTo>
                  <a:pt x="279" y="163"/>
                  <a:pt x="279" y="163"/>
                  <a:pt x="279" y="163"/>
                </a:cubicBezTo>
                <a:cubicBezTo>
                  <a:pt x="281" y="162"/>
                  <a:pt x="282" y="161"/>
                  <a:pt x="284" y="160"/>
                </a:cubicBezTo>
                <a:cubicBezTo>
                  <a:pt x="297" y="180"/>
                  <a:pt x="297" y="180"/>
                  <a:pt x="297" y="180"/>
                </a:cubicBezTo>
                <a:cubicBezTo>
                  <a:pt x="302" y="177"/>
                  <a:pt x="302" y="177"/>
                  <a:pt x="302" y="177"/>
                </a:cubicBezTo>
                <a:cubicBezTo>
                  <a:pt x="290" y="156"/>
                  <a:pt x="290" y="156"/>
                  <a:pt x="290" y="156"/>
                </a:cubicBezTo>
                <a:cubicBezTo>
                  <a:pt x="292" y="155"/>
                  <a:pt x="293" y="154"/>
                  <a:pt x="295" y="153"/>
                </a:cubicBezTo>
                <a:cubicBezTo>
                  <a:pt x="307" y="174"/>
                  <a:pt x="307" y="174"/>
                  <a:pt x="307" y="174"/>
                </a:cubicBezTo>
                <a:cubicBezTo>
                  <a:pt x="313" y="171"/>
                  <a:pt x="313" y="171"/>
                  <a:pt x="313" y="171"/>
                </a:cubicBezTo>
                <a:cubicBezTo>
                  <a:pt x="301" y="150"/>
                  <a:pt x="301" y="150"/>
                  <a:pt x="301" y="150"/>
                </a:cubicBezTo>
                <a:cubicBezTo>
                  <a:pt x="303" y="149"/>
                  <a:pt x="304" y="148"/>
                  <a:pt x="306" y="147"/>
                </a:cubicBezTo>
                <a:cubicBezTo>
                  <a:pt x="318" y="168"/>
                  <a:pt x="318" y="168"/>
                  <a:pt x="318" y="168"/>
                </a:cubicBezTo>
                <a:cubicBezTo>
                  <a:pt x="323" y="165"/>
                  <a:pt x="323" y="165"/>
                  <a:pt x="323" y="165"/>
                </a:cubicBezTo>
                <a:cubicBezTo>
                  <a:pt x="312" y="143"/>
                  <a:pt x="312" y="143"/>
                  <a:pt x="312" y="143"/>
                </a:cubicBezTo>
                <a:cubicBezTo>
                  <a:pt x="314" y="142"/>
                  <a:pt x="316" y="141"/>
                  <a:pt x="317" y="140"/>
                </a:cubicBezTo>
                <a:cubicBezTo>
                  <a:pt x="329" y="162"/>
                  <a:pt x="329" y="162"/>
                  <a:pt x="329" y="162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23" y="138"/>
                  <a:pt x="323" y="138"/>
                  <a:pt x="323" y="138"/>
                </a:cubicBezTo>
                <a:cubicBezTo>
                  <a:pt x="325" y="137"/>
                  <a:pt x="327" y="136"/>
                  <a:pt x="329" y="135"/>
                </a:cubicBezTo>
                <a:cubicBezTo>
                  <a:pt x="339" y="157"/>
                  <a:pt x="339" y="157"/>
                  <a:pt x="339" y="157"/>
                </a:cubicBezTo>
                <a:cubicBezTo>
                  <a:pt x="345" y="154"/>
                  <a:pt x="345" y="154"/>
                  <a:pt x="345" y="154"/>
                </a:cubicBezTo>
                <a:cubicBezTo>
                  <a:pt x="335" y="132"/>
                  <a:pt x="335" y="132"/>
                  <a:pt x="335" y="132"/>
                </a:cubicBezTo>
                <a:cubicBezTo>
                  <a:pt x="337" y="131"/>
                  <a:pt x="339" y="130"/>
                  <a:pt x="340" y="129"/>
                </a:cubicBezTo>
                <a:cubicBezTo>
                  <a:pt x="350" y="152"/>
                  <a:pt x="350" y="152"/>
                  <a:pt x="350" y="152"/>
                </a:cubicBezTo>
                <a:cubicBezTo>
                  <a:pt x="356" y="149"/>
                  <a:pt x="356" y="149"/>
                  <a:pt x="356" y="149"/>
                </a:cubicBezTo>
                <a:cubicBezTo>
                  <a:pt x="346" y="127"/>
                  <a:pt x="346" y="127"/>
                  <a:pt x="346" y="127"/>
                </a:cubicBezTo>
                <a:cubicBezTo>
                  <a:pt x="348" y="126"/>
                  <a:pt x="350" y="125"/>
                  <a:pt x="352" y="124"/>
                </a:cubicBezTo>
                <a:cubicBezTo>
                  <a:pt x="361" y="147"/>
                  <a:pt x="361" y="147"/>
                  <a:pt x="361" y="147"/>
                </a:cubicBezTo>
                <a:cubicBezTo>
                  <a:pt x="367" y="145"/>
                  <a:pt x="367" y="145"/>
                  <a:pt x="367" y="145"/>
                </a:cubicBezTo>
                <a:cubicBezTo>
                  <a:pt x="358" y="122"/>
                  <a:pt x="358" y="122"/>
                  <a:pt x="358" y="122"/>
                </a:cubicBezTo>
                <a:cubicBezTo>
                  <a:pt x="360" y="121"/>
                  <a:pt x="362" y="120"/>
                  <a:pt x="364" y="120"/>
                </a:cubicBezTo>
                <a:cubicBezTo>
                  <a:pt x="373" y="142"/>
                  <a:pt x="373" y="142"/>
                  <a:pt x="373" y="142"/>
                </a:cubicBezTo>
                <a:cubicBezTo>
                  <a:pt x="378" y="140"/>
                  <a:pt x="378" y="140"/>
                  <a:pt x="378" y="140"/>
                </a:cubicBezTo>
                <a:cubicBezTo>
                  <a:pt x="370" y="117"/>
                  <a:pt x="370" y="117"/>
                  <a:pt x="370" y="117"/>
                </a:cubicBezTo>
                <a:cubicBezTo>
                  <a:pt x="372" y="117"/>
                  <a:pt x="374" y="116"/>
                  <a:pt x="376" y="115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390" y="136"/>
                  <a:pt x="390" y="136"/>
                  <a:pt x="390" y="136"/>
                </a:cubicBezTo>
                <a:cubicBezTo>
                  <a:pt x="382" y="113"/>
                  <a:pt x="382" y="113"/>
                  <a:pt x="382" y="113"/>
                </a:cubicBezTo>
                <a:cubicBezTo>
                  <a:pt x="384" y="113"/>
                  <a:pt x="386" y="112"/>
                  <a:pt x="388" y="111"/>
                </a:cubicBezTo>
                <a:cubicBezTo>
                  <a:pt x="395" y="135"/>
                  <a:pt x="395" y="135"/>
                  <a:pt x="395" y="135"/>
                </a:cubicBezTo>
                <a:cubicBezTo>
                  <a:pt x="401" y="133"/>
                  <a:pt x="401" y="133"/>
                  <a:pt x="401" y="133"/>
                </a:cubicBezTo>
                <a:cubicBezTo>
                  <a:pt x="395" y="110"/>
                  <a:pt x="395" y="110"/>
                  <a:pt x="395" y="110"/>
                </a:cubicBezTo>
                <a:cubicBezTo>
                  <a:pt x="397" y="109"/>
                  <a:pt x="399" y="108"/>
                  <a:pt x="401" y="108"/>
                </a:cubicBezTo>
                <a:cubicBezTo>
                  <a:pt x="407" y="131"/>
                  <a:pt x="407" y="131"/>
                  <a:pt x="407" y="131"/>
                </a:cubicBezTo>
                <a:cubicBezTo>
                  <a:pt x="413" y="130"/>
                  <a:pt x="413" y="130"/>
                  <a:pt x="413" y="130"/>
                </a:cubicBezTo>
                <a:cubicBezTo>
                  <a:pt x="407" y="106"/>
                  <a:pt x="407" y="106"/>
                  <a:pt x="407" y="106"/>
                </a:cubicBezTo>
                <a:cubicBezTo>
                  <a:pt x="409" y="106"/>
                  <a:pt x="411" y="105"/>
                  <a:pt x="413" y="105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25" y="127"/>
                  <a:pt x="425" y="127"/>
                  <a:pt x="425" y="127"/>
                </a:cubicBezTo>
                <a:cubicBezTo>
                  <a:pt x="420" y="103"/>
                  <a:pt x="420" y="103"/>
                  <a:pt x="420" y="103"/>
                </a:cubicBezTo>
                <a:cubicBezTo>
                  <a:pt x="422" y="103"/>
                  <a:pt x="424" y="102"/>
                  <a:pt x="426" y="102"/>
                </a:cubicBezTo>
                <a:cubicBezTo>
                  <a:pt x="431" y="126"/>
                  <a:pt x="431" y="126"/>
                  <a:pt x="431" y="126"/>
                </a:cubicBezTo>
                <a:cubicBezTo>
                  <a:pt x="437" y="124"/>
                  <a:pt x="437" y="124"/>
                  <a:pt x="437" y="124"/>
                </a:cubicBezTo>
                <a:cubicBezTo>
                  <a:pt x="432" y="101"/>
                  <a:pt x="432" y="101"/>
                  <a:pt x="432" y="101"/>
                </a:cubicBezTo>
                <a:cubicBezTo>
                  <a:pt x="434" y="100"/>
                  <a:pt x="436" y="100"/>
                  <a:pt x="438" y="99"/>
                </a:cubicBezTo>
                <a:cubicBezTo>
                  <a:pt x="442" y="123"/>
                  <a:pt x="442" y="123"/>
                  <a:pt x="442" y="123"/>
                </a:cubicBezTo>
                <a:cubicBezTo>
                  <a:pt x="449" y="122"/>
                  <a:pt x="449" y="122"/>
                  <a:pt x="449" y="122"/>
                </a:cubicBezTo>
                <a:cubicBezTo>
                  <a:pt x="445" y="98"/>
                  <a:pt x="445" y="98"/>
                  <a:pt x="445" y="98"/>
                </a:cubicBezTo>
                <a:cubicBezTo>
                  <a:pt x="447" y="98"/>
                  <a:pt x="449" y="98"/>
                  <a:pt x="451" y="97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61" y="121"/>
                  <a:pt x="461" y="121"/>
                  <a:pt x="461" y="121"/>
                </a:cubicBezTo>
                <a:cubicBezTo>
                  <a:pt x="457" y="97"/>
                  <a:pt x="457" y="97"/>
                  <a:pt x="457" y="97"/>
                </a:cubicBezTo>
                <a:cubicBezTo>
                  <a:pt x="459" y="96"/>
                  <a:pt x="462" y="96"/>
                  <a:pt x="464" y="96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73" y="119"/>
                  <a:pt x="473" y="119"/>
                  <a:pt x="473" y="119"/>
                </a:cubicBezTo>
                <a:cubicBezTo>
                  <a:pt x="470" y="95"/>
                  <a:pt x="470" y="95"/>
                  <a:pt x="470" y="95"/>
                </a:cubicBezTo>
                <a:cubicBezTo>
                  <a:pt x="472" y="95"/>
                  <a:pt x="474" y="95"/>
                  <a:pt x="476" y="94"/>
                </a:cubicBezTo>
                <a:cubicBezTo>
                  <a:pt x="478" y="119"/>
                  <a:pt x="478" y="119"/>
                  <a:pt x="478" y="119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483" y="94"/>
                  <a:pt x="483" y="94"/>
                  <a:pt x="483" y="94"/>
                </a:cubicBezTo>
                <a:cubicBezTo>
                  <a:pt x="485" y="94"/>
                  <a:pt x="487" y="94"/>
                  <a:pt x="489" y="94"/>
                </a:cubicBezTo>
                <a:cubicBezTo>
                  <a:pt x="490" y="118"/>
                  <a:pt x="490" y="118"/>
                  <a:pt x="490" y="118"/>
                </a:cubicBezTo>
                <a:cubicBezTo>
                  <a:pt x="497" y="118"/>
                  <a:pt x="497" y="118"/>
                  <a:pt x="497" y="118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98" y="93"/>
                  <a:pt x="500" y="93"/>
                  <a:pt x="502" y="93"/>
                </a:cubicBezTo>
                <a:cubicBezTo>
                  <a:pt x="502" y="117"/>
                  <a:pt x="502" y="117"/>
                  <a:pt x="502" y="117"/>
                </a:cubicBezTo>
                <a:cubicBezTo>
                  <a:pt x="509" y="117"/>
                  <a:pt x="509" y="117"/>
                  <a:pt x="509" y="117"/>
                </a:cubicBezTo>
                <a:cubicBezTo>
                  <a:pt x="508" y="93"/>
                  <a:pt x="508" y="93"/>
                  <a:pt x="508" y="93"/>
                </a:cubicBezTo>
                <a:cubicBezTo>
                  <a:pt x="509" y="93"/>
                  <a:pt x="509" y="93"/>
                  <a:pt x="509" y="93"/>
                </a:cubicBezTo>
                <a:cubicBezTo>
                  <a:pt x="510" y="93"/>
                  <a:pt x="512" y="93"/>
                  <a:pt x="513" y="93"/>
                </a:cubicBezTo>
                <a:cubicBezTo>
                  <a:pt x="515" y="93"/>
                  <a:pt x="515" y="93"/>
                  <a:pt x="515" y="93"/>
                </a:cubicBezTo>
                <a:cubicBezTo>
                  <a:pt x="515" y="117"/>
                  <a:pt x="515" y="117"/>
                  <a:pt x="515" y="117"/>
                </a:cubicBezTo>
                <a:cubicBezTo>
                  <a:pt x="521" y="117"/>
                  <a:pt x="521" y="117"/>
                  <a:pt x="521" y="117"/>
                </a:cubicBezTo>
                <a:cubicBezTo>
                  <a:pt x="521" y="93"/>
                  <a:pt x="521" y="93"/>
                  <a:pt x="521" y="93"/>
                </a:cubicBezTo>
                <a:cubicBezTo>
                  <a:pt x="523" y="93"/>
                  <a:pt x="525" y="93"/>
                  <a:pt x="528" y="93"/>
                </a:cubicBezTo>
                <a:cubicBezTo>
                  <a:pt x="527" y="117"/>
                  <a:pt x="527" y="117"/>
                  <a:pt x="527" y="117"/>
                </a:cubicBezTo>
                <a:cubicBezTo>
                  <a:pt x="533" y="118"/>
                  <a:pt x="533" y="118"/>
                  <a:pt x="533" y="118"/>
                </a:cubicBezTo>
                <a:cubicBezTo>
                  <a:pt x="534" y="93"/>
                  <a:pt x="534" y="93"/>
                  <a:pt x="534" y="93"/>
                </a:cubicBezTo>
                <a:cubicBezTo>
                  <a:pt x="536" y="93"/>
                  <a:pt x="538" y="94"/>
                  <a:pt x="540" y="94"/>
                </a:cubicBezTo>
                <a:cubicBezTo>
                  <a:pt x="539" y="118"/>
                  <a:pt x="539" y="118"/>
                  <a:pt x="539" y="118"/>
                </a:cubicBezTo>
                <a:cubicBezTo>
                  <a:pt x="545" y="118"/>
                  <a:pt x="545" y="118"/>
                  <a:pt x="545" y="118"/>
                </a:cubicBezTo>
                <a:cubicBezTo>
                  <a:pt x="547" y="94"/>
                  <a:pt x="547" y="94"/>
                  <a:pt x="547" y="94"/>
                </a:cubicBezTo>
                <a:cubicBezTo>
                  <a:pt x="549" y="94"/>
                  <a:pt x="551" y="95"/>
                  <a:pt x="553" y="95"/>
                </a:cubicBezTo>
                <a:cubicBezTo>
                  <a:pt x="551" y="119"/>
                  <a:pt x="551" y="119"/>
                  <a:pt x="551" y="119"/>
                </a:cubicBezTo>
                <a:cubicBezTo>
                  <a:pt x="557" y="120"/>
                  <a:pt x="557" y="120"/>
                  <a:pt x="557" y="120"/>
                </a:cubicBezTo>
                <a:cubicBezTo>
                  <a:pt x="560" y="95"/>
                  <a:pt x="560" y="95"/>
                  <a:pt x="560" y="95"/>
                </a:cubicBezTo>
                <a:cubicBezTo>
                  <a:pt x="562" y="96"/>
                  <a:pt x="564" y="96"/>
                  <a:pt x="566" y="96"/>
                </a:cubicBezTo>
                <a:cubicBezTo>
                  <a:pt x="563" y="120"/>
                  <a:pt x="563" y="120"/>
                  <a:pt x="563" y="120"/>
                </a:cubicBezTo>
                <a:cubicBezTo>
                  <a:pt x="569" y="121"/>
                  <a:pt x="569" y="121"/>
                  <a:pt x="569" y="121"/>
                </a:cubicBezTo>
                <a:cubicBezTo>
                  <a:pt x="572" y="97"/>
                  <a:pt x="572" y="97"/>
                  <a:pt x="572" y="97"/>
                </a:cubicBezTo>
                <a:cubicBezTo>
                  <a:pt x="574" y="97"/>
                  <a:pt x="576" y="98"/>
                  <a:pt x="579" y="98"/>
                </a:cubicBezTo>
                <a:cubicBezTo>
                  <a:pt x="575" y="122"/>
                  <a:pt x="575" y="122"/>
                  <a:pt x="575" y="122"/>
                </a:cubicBezTo>
                <a:cubicBezTo>
                  <a:pt x="581" y="123"/>
                  <a:pt x="581" y="123"/>
                  <a:pt x="581" y="123"/>
                </a:cubicBezTo>
                <a:cubicBezTo>
                  <a:pt x="585" y="99"/>
                  <a:pt x="585" y="99"/>
                  <a:pt x="585" y="99"/>
                </a:cubicBezTo>
                <a:cubicBezTo>
                  <a:pt x="587" y="99"/>
                  <a:pt x="589" y="100"/>
                  <a:pt x="591" y="100"/>
                </a:cubicBezTo>
                <a:cubicBezTo>
                  <a:pt x="587" y="124"/>
                  <a:pt x="587" y="124"/>
                  <a:pt x="587" y="124"/>
                </a:cubicBezTo>
                <a:cubicBezTo>
                  <a:pt x="593" y="125"/>
                  <a:pt x="593" y="125"/>
                  <a:pt x="593" y="125"/>
                </a:cubicBezTo>
                <a:cubicBezTo>
                  <a:pt x="598" y="101"/>
                  <a:pt x="598" y="101"/>
                  <a:pt x="598" y="101"/>
                </a:cubicBezTo>
                <a:cubicBezTo>
                  <a:pt x="600" y="102"/>
                  <a:pt x="602" y="102"/>
                  <a:pt x="604" y="103"/>
                </a:cubicBezTo>
                <a:cubicBezTo>
                  <a:pt x="599" y="126"/>
                  <a:pt x="599" y="126"/>
                  <a:pt x="599" y="126"/>
                </a:cubicBezTo>
                <a:cubicBezTo>
                  <a:pt x="605" y="128"/>
                  <a:pt x="605" y="128"/>
                  <a:pt x="605" y="128"/>
                </a:cubicBezTo>
                <a:cubicBezTo>
                  <a:pt x="610" y="104"/>
                  <a:pt x="610" y="104"/>
                  <a:pt x="610" y="104"/>
                </a:cubicBezTo>
                <a:cubicBezTo>
                  <a:pt x="612" y="104"/>
                  <a:pt x="614" y="105"/>
                  <a:pt x="616" y="105"/>
                </a:cubicBezTo>
                <a:cubicBezTo>
                  <a:pt x="610" y="129"/>
                  <a:pt x="610" y="129"/>
                  <a:pt x="610" y="129"/>
                </a:cubicBezTo>
                <a:cubicBezTo>
                  <a:pt x="616" y="131"/>
                  <a:pt x="616" y="131"/>
                  <a:pt x="616" y="131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625" y="108"/>
                  <a:pt x="627" y="108"/>
                  <a:pt x="629" y="109"/>
                </a:cubicBezTo>
                <a:cubicBezTo>
                  <a:pt x="622" y="132"/>
                  <a:pt x="622" y="132"/>
                  <a:pt x="622" y="132"/>
                </a:cubicBezTo>
                <a:cubicBezTo>
                  <a:pt x="628" y="134"/>
                  <a:pt x="628" y="134"/>
                  <a:pt x="628" y="134"/>
                </a:cubicBezTo>
                <a:cubicBezTo>
                  <a:pt x="635" y="111"/>
                  <a:pt x="635" y="111"/>
                  <a:pt x="635" y="111"/>
                </a:cubicBezTo>
                <a:cubicBezTo>
                  <a:pt x="637" y="111"/>
                  <a:pt x="639" y="112"/>
                  <a:pt x="641" y="112"/>
                </a:cubicBezTo>
                <a:cubicBezTo>
                  <a:pt x="634" y="136"/>
                  <a:pt x="634" y="136"/>
                  <a:pt x="634" y="136"/>
                </a:cubicBezTo>
                <a:cubicBezTo>
                  <a:pt x="640" y="138"/>
                  <a:pt x="640" y="138"/>
                  <a:pt x="640" y="138"/>
                </a:cubicBezTo>
                <a:cubicBezTo>
                  <a:pt x="647" y="114"/>
                  <a:pt x="647" y="114"/>
                  <a:pt x="647" y="114"/>
                </a:cubicBezTo>
                <a:cubicBezTo>
                  <a:pt x="649" y="115"/>
                  <a:pt x="651" y="116"/>
                  <a:pt x="653" y="116"/>
                </a:cubicBezTo>
                <a:cubicBezTo>
                  <a:pt x="645" y="139"/>
                  <a:pt x="645" y="139"/>
                  <a:pt x="645" y="139"/>
                </a:cubicBezTo>
                <a:cubicBezTo>
                  <a:pt x="651" y="141"/>
                  <a:pt x="651" y="141"/>
                  <a:pt x="651" y="141"/>
                </a:cubicBezTo>
                <a:cubicBezTo>
                  <a:pt x="659" y="119"/>
                  <a:pt x="659" y="119"/>
                  <a:pt x="659" y="119"/>
                </a:cubicBezTo>
                <a:cubicBezTo>
                  <a:pt x="661" y="119"/>
                  <a:pt x="663" y="120"/>
                  <a:pt x="665" y="121"/>
                </a:cubicBezTo>
                <a:cubicBezTo>
                  <a:pt x="656" y="144"/>
                  <a:pt x="656" y="144"/>
                  <a:pt x="656" y="144"/>
                </a:cubicBezTo>
                <a:cubicBezTo>
                  <a:pt x="662" y="146"/>
                  <a:pt x="662" y="146"/>
                  <a:pt x="662" y="146"/>
                </a:cubicBezTo>
                <a:cubicBezTo>
                  <a:pt x="671" y="123"/>
                  <a:pt x="671" y="123"/>
                  <a:pt x="671" y="123"/>
                </a:cubicBezTo>
                <a:cubicBezTo>
                  <a:pt x="673" y="124"/>
                  <a:pt x="675" y="125"/>
                  <a:pt x="677" y="126"/>
                </a:cubicBezTo>
                <a:cubicBezTo>
                  <a:pt x="668" y="148"/>
                  <a:pt x="668" y="148"/>
                  <a:pt x="668" y="148"/>
                </a:cubicBezTo>
                <a:cubicBezTo>
                  <a:pt x="674" y="150"/>
                  <a:pt x="674" y="150"/>
                  <a:pt x="674" y="150"/>
                </a:cubicBezTo>
                <a:cubicBezTo>
                  <a:pt x="683" y="128"/>
                  <a:pt x="683" y="128"/>
                  <a:pt x="683" y="128"/>
                </a:cubicBezTo>
                <a:cubicBezTo>
                  <a:pt x="685" y="129"/>
                  <a:pt x="687" y="130"/>
                  <a:pt x="689" y="131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85" y="156"/>
                  <a:pt x="685" y="156"/>
                  <a:pt x="685" y="156"/>
                </a:cubicBezTo>
                <a:cubicBezTo>
                  <a:pt x="695" y="134"/>
                  <a:pt x="695" y="134"/>
                  <a:pt x="695" y="134"/>
                </a:cubicBezTo>
                <a:cubicBezTo>
                  <a:pt x="697" y="134"/>
                  <a:pt x="699" y="135"/>
                  <a:pt x="701" y="136"/>
                </a:cubicBezTo>
                <a:cubicBezTo>
                  <a:pt x="690" y="158"/>
                  <a:pt x="690" y="158"/>
                  <a:pt x="690" y="158"/>
                </a:cubicBezTo>
                <a:cubicBezTo>
                  <a:pt x="695" y="161"/>
                  <a:pt x="695" y="161"/>
                  <a:pt x="695" y="161"/>
                </a:cubicBezTo>
                <a:cubicBezTo>
                  <a:pt x="706" y="139"/>
                  <a:pt x="706" y="139"/>
                  <a:pt x="706" y="139"/>
                </a:cubicBezTo>
                <a:cubicBezTo>
                  <a:pt x="708" y="140"/>
                  <a:pt x="710" y="141"/>
                  <a:pt x="712" y="142"/>
                </a:cubicBezTo>
                <a:cubicBezTo>
                  <a:pt x="701" y="164"/>
                  <a:pt x="701" y="164"/>
                  <a:pt x="701" y="164"/>
                </a:cubicBezTo>
                <a:cubicBezTo>
                  <a:pt x="706" y="167"/>
                  <a:pt x="706" y="167"/>
                  <a:pt x="706" y="167"/>
                </a:cubicBezTo>
                <a:cubicBezTo>
                  <a:pt x="718" y="145"/>
                  <a:pt x="718" y="145"/>
                  <a:pt x="718" y="145"/>
                </a:cubicBezTo>
                <a:cubicBezTo>
                  <a:pt x="720" y="146"/>
                  <a:pt x="721" y="147"/>
                  <a:pt x="723" y="148"/>
                </a:cubicBezTo>
                <a:cubicBezTo>
                  <a:pt x="711" y="169"/>
                  <a:pt x="711" y="169"/>
                  <a:pt x="711" y="169"/>
                </a:cubicBezTo>
                <a:cubicBezTo>
                  <a:pt x="717" y="172"/>
                  <a:pt x="717" y="172"/>
                  <a:pt x="717" y="172"/>
                </a:cubicBezTo>
                <a:cubicBezTo>
                  <a:pt x="729" y="152"/>
                  <a:pt x="729" y="152"/>
                  <a:pt x="729" y="152"/>
                </a:cubicBezTo>
                <a:cubicBezTo>
                  <a:pt x="731" y="153"/>
                  <a:pt x="733" y="154"/>
                  <a:pt x="734" y="155"/>
                </a:cubicBezTo>
                <a:cubicBezTo>
                  <a:pt x="722" y="175"/>
                  <a:pt x="722" y="175"/>
                  <a:pt x="722" y="175"/>
                </a:cubicBezTo>
                <a:cubicBezTo>
                  <a:pt x="727" y="179"/>
                  <a:pt x="727" y="179"/>
                  <a:pt x="727" y="179"/>
                </a:cubicBezTo>
                <a:cubicBezTo>
                  <a:pt x="740" y="158"/>
                  <a:pt x="740" y="158"/>
                  <a:pt x="740" y="158"/>
                </a:cubicBezTo>
                <a:cubicBezTo>
                  <a:pt x="742" y="159"/>
                  <a:pt x="743" y="161"/>
                  <a:pt x="745" y="162"/>
                </a:cubicBezTo>
                <a:cubicBezTo>
                  <a:pt x="732" y="182"/>
                  <a:pt x="732" y="182"/>
                  <a:pt x="732" y="182"/>
                </a:cubicBezTo>
                <a:cubicBezTo>
                  <a:pt x="737" y="185"/>
                  <a:pt x="737" y="185"/>
                  <a:pt x="737" y="185"/>
                </a:cubicBezTo>
                <a:cubicBezTo>
                  <a:pt x="751" y="165"/>
                  <a:pt x="751" y="165"/>
                  <a:pt x="751" y="165"/>
                </a:cubicBezTo>
                <a:cubicBezTo>
                  <a:pt x="752" y="166"/>
                  <a:pt x="754" y="168"/>
                  <a:pt x="756" y="169"/>
                </a:cubicBezTo>
                <a:cubicBezTo>
                  <a:pt x="742" y="189"/>
                  <a:pt x="742" y="189"/>
                  <a:pt x="742" y="189"/>
                </a:cubicBezTo>
                <a:cubicBezTo>
                  <a:pt x="747" y="192"/>
                  <a:pt x="747" y="192"/>
                  <a:pt x="747" y="192"/>
                </a:cubicBezTo>
                <a:cubicBezTo>
                  <a:pt x="761" y="173"/>
                  <a:pt x="761" y="173"/>
                  <a:pt x="761" y="173"/>
                </a:cubicBezTo>
                <a:cubicBezTo>
                  <a:pt x="763" y="174"/>
                  <a:pt x="765" y="175"/>
                  <a:pt x="766" y="176"/>
                </a:cubicBezTo>
                <a:cubicBezTo>
                  <a:pt x="752" y="196"/>
                  <a:pt x="752" y="196"/>
                  <a:pt x="752" y="196"/>
                </a:cubicBezTo>
                <a:cubicBezTo>
                  <a:pt x="757" y="199"/>
                  <a:pt x="757" y="199"/>
                  <a:pt x="757" y="199"/>
                </a:cubicBezTo>
                <a:cubicBezTo>
                  <a:pt x="771" y="180"/>
                  <a:pt x="771" y="180"/>
                  <a:pt x="771" y="180"/>
                </a:cubicBezTo>
                <a:cubicBezTo>
                  <a:pt x="773" y="182"/>
                  <a:pt x="775" y="183"/>
                  <a:pt x="776" y="184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6" y="207"/>
                  <a:pt x="766" y="207"/>
                  <a:pt x="766" y="207"/>
                </a:cubicBezTo>
                <a:cubicBezTo>
                  <a:pt x="782" y="188"/>
                  <a:pt x="782" y="188"/>
                  <a:pt x="782" y="188"/>
                </a:cubicBezTo>
                <a:cubicBezTo>
                  <a:pt x="783" y="189"/>
                  <a:pt x="785" y="191"/>
                  <a:pt x="786" y="192"/>
                </a:cubicBezTo>
                <a:cubicBezTo>
                  <a:pt x="771" y="211"/>
                  <a:pt x="771" y="211"/>
                  <a:pt x="771" y="211"/>
                </a:cubicBezTo>
                <a:cubicBezTo>
                  <a:pt x="776" y="215"/>
                  <a:pt x="776" y="215"/>
                  <a:pt x="776" y="215"/>
                </a:cubicBezTo>
                <a:cubicBezTo>
                  <a:pt x="791" y="196"/>
                  <a:pt x="791" y="196"/>
                  <a:pt x="791" y="196"/>
                </a:cubicBezTo>
                <a:cubicBezTo>
                  <a:pt x="793" y="198"/>
                  <a:pt x="795" y="199"/>
                  <a:pt x="796" y="201"/>
                </a:cubicBezTo>
                <a:cubicBezTo>
                  <a:pt x="780" y="219"/>
                  <a:pt x="780" y="219"/>
                  <a:pt x="780" y="219"/>
                </a:cubicBezTo>
                <a:cubicBezTo>
                  <a:pt x="785" y="223"/>
                  <a:pt x="785" y="223"/>
                  <a:pt x="785" y="223"/>
                </a:cubicBezTo>
                <a:cubicBezTo>
                  <a:pt x="801" y="205"/>
                  <a:pt x="801" y="205"/>
                  <a:pt x="801" y="205"/>
                </a:cubicBezTo>
                <a:cubicBezTo>
                  <a:pt x="802" y="206"/>
                  <a:pt x="804" y="208"/>
                  <a:pt x="806" y="209"/>
                </a:cubicBezTo>
                <a:cubicBezTo>
                  <a:pt x="789" y="227"/>
                  <a:pt x="789" y="227"/>
                  <a:pt x="789" y="227"/>
                </a:cubicBezTo>
                <a:cubicBezTo>
                  <a:pt x="793" y="231"/>
                  <a:pt x="793" y="231"/>
                  <a:pt x="793" y="231"/>
                </a:cubicBezTo>
                <a:cubicBezTo>
                  <a:pt x="810" y="214"/>
                  <a:pt x="810" y="214"/>
                  <a:pt x="810" y="214"/>
                </a:cubicBezTo>
                <a:cubicBezTo>
                  <a:pt x="812" y="215"/>
                  <a:pt x="813" y="217"/>
                  <a:pt x="815" y="218"/>
                </a:cubicBezTo>
                <a:cubicBezTo>
                  <a:pt x="798" y="235"/>
                  <a:pt x="798" y="235"/>
                  <a:pt x="798" y="235"/>
                </a:cubicBezTo>
                <a:cubicBezTo>
                  <a:pt x="802" y="240"/>
                  <a:pt x="802" y="240"/>
                  <a:pt x="802" y="240"/>
                </a:cubicBezTo>
                <a:cubicBezTo>
                  <a:pt x="819" y="223"/>
                  <a:pt x="819" y="223"/>
                  <a:pt x="819" y="223"/>
                </a:cubicBezTo>
                <a:cubicBezTo>
                  <a:pt x="821" y="224"/>
                  <a:pt x="822" y="226"/>
                  <a:pt x="824" y="227"/>
                </a:cubicBezTo>
                <a:cubicBezTo>
                  <a:pt x="806" y="244"/>
                  <a:pt x="806" y="244"/>
                  <a:pt x="806" y="244"/>
                </a:cubicBezTo>
                <a:cubicBezTo>
                  <a:pt x="810" y="248"/>
                  <a:pt x="810" y="248"/>
                  <a:pt x="810" y="248"/>
                </a:cubicBezTo>
                <a:cubicBezTo>
                  <a:pt x="828" y="232"/>
                  <a:pt x="828" y="232"/>
                  <a:pt x="828" y="232"/>
                </a:cubicBezTo>
                <a:cubicBezTo>
                  <a:pt x="829" y="234"/>
                  <a:pt x="831" y="235"/>
                  <a:pt x="832" y="237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8" y="257"/>
                  <a:pt x="818" y="257"/>
                  <a:pt x="818" y="257"/>
                </a:cubicBezTo>
                <a:cubicBezTo>
                  <a:pt x="837" y="242"/>
                  <a:pt x="837" y="242"/>
                  <a:pt x="837" y="242"/>
                </a:cubicBezTo>
                <a:cubicBezTo>
                  <a:pt x="838" y="243"/>
                  <a:pt x="839" y="245"/>
                  <a:pt x="841" y="246"/>
                </a:cubicBezTo>
                <a:cubicBezTo>
                  <a:pt x="822" y="262"/>
                  <a:pt x="822" y="262"/>
                  <a:pt x="822" y="262"/>
                </a:cubicBezTo>
                <a:cubicBezTo>
                  <a:pt x="826" y="267"/>
                  <a:pt x="826" y="267"/>
                  <a:pt x="826" y="267"/>
                </a:cubicBezTo>
                <a:cubicBezTo>
                  <a:pt x="845" y="252"/>
                  <a:pt x="845" y="252"/>
                  <a:pt x="845" y="252"/>
                </a:cubicBezTo>
                <a:cubicBezTo>
                  <a:pt x="846" y="253"/>
                  <a:pt x="847" y="255"/>
                  <a:pt x="849" y="256"/>
                </a:cubicBezTo>
                <a:cubicBezTo>
                  <a:pt x="830" y="271"/>
                  <a:pt x="830" y="271"/>
                  <a:pt x="830" y="271"/>
                </a:cubicBezTo>
                <a:cubicBezTo>
                  <a:pt x="833" y="276"/>
                  <a:pt x="833" y="276"/>
                  <a:pt x="833" y="276"/>
                </a:cubicBezTo>
                <a:cubicBezTo>
                  <a:pt x="853" y="262"/>
                  <a:pt x="853" y="262"/>
                  <a:pt x="853" y="262"/>
                </a:cubicBezTo>
                <a:cubicBezTo>
                  <a:pt x="854" y="263"/>
                  <a:pt x="855" y="265"/>
                  <a:pt x="856" y="267"/>
                </a:cubicBezTo>
                <a:cubicBezTo>
                  <a:pt x="837" y="281"/>
                  <a:pt x="837" y="281"/>
                  <a:pt x="837" y="281"/>
                </a:cubicBezTo>
                <a:cubicBezTo>
                  <a:pt x="841" y="286"/>
                  <a:pt x="841" y="286"/>
                  <a:pt x="841" y="286"/>
                </a:cubicBezTo>
                <a:cubicBezTo>
                  <a:pt x="860" y="272"/>
                  <a:pt x="860" y="272"/>
                  <a:pt x="860" y="272"/>
                </a:cubicBezTo>
                <a:cubicBezTo>
                  <a:pt x="861" y="274"/>
                  <a:pt x="863" y="275"/>
                  <a:pt x="864" y="277"/>
                </a:cubicBezTo>
                <a:cubicBezTo>
                  <a:pt x="844" y="291"/>
                  <a:pt x="844" y="291"/>
                  <a:pt x="844" y="291"/>
                </a:cubicBezTo>
                <a:cubicBezTo>
                  <a:pt x="845" y="292"/>
                  <a:pt x="845" y="292"/>
                  <a:pt x="845" y="292"/>
                </a:cubicBezTo>
                <a:cubicBezTo>
                  <a:pt x="845" y="293"/>
                  <a:pt x="847" y="296"/>
                  <a:pt x="847" y="296"/>
                </a:cubicBezTo>
                <a:cubicBezTo>
                  <a:pt x="868" y="282"/>
                  <a:pt x="868" y="282"/>
                  <a:pt x="868" y="282"/>
                </a:cubicBezTo>
                <a:cubicBezTo>
                  <a:pt x="869" y="284"/>
                  <a:pt x="870" y="286"/>
                  <a:pt x="871" y="288"/>
                </a:cubicBezTo>
                <a:cubicBezTo>
                  <a:pt x="851" y="301"/>
                  <a:pt x="851" y="301"/>
                  <a:pt x="851" y="301"/>
                </a:cubicBezTo>
                <a:cubicBezTo>
                  <a:pt x="854" y="306"/>
                  <a:pt x="854" y="306"/>
                  <a:pt x="854" y="306"/>
                </a:cubicBezTo>
                <a:cubicBezTo>
                  <a:pt x="874" y="293"/>
                  <a:pt x="874" y="293"/>
                  <a:pt x="874" y="293"/>
                </a:cubicBezTo>
                <a:cubicBezTo>
                  <a:pt x="876" y="295"/>
                  <a:pt x="877" y="297"/>
                  <a:pt x="878" y="298"/>
                </a:cubicBezTo>
                <a:cubicBezTo>
                  <a:pt x="857" y="311"/>
                  <a:pt x="857" y="311"/>
                  <a:pt x="857" y="311"/>
                </a:cubicBezTo>
                <a:cubicBezTo>
                  <a:pt x="860" y="316"/>
                  <a:pt x="860" y="316"/>
                  <a:pt x="860" y="316"/>
                </a:cubicBezTo>
                <a:cubicBezTo>
                  <a:pt x="881" y="304"/>
                  <a:pt x="881" y="304"/>
                  <a:pt x="881" y="304"/>
                </a:cubicBezTo>
                <a:cubicBezTo>
                  <a:pt x="882" y="306"/>
                  <a:pt x="883" y="308"/>
                  <a:pt x="884" y="309"/>
                </a:cubicBezTo>
                <a:cubicBezTo>
                  <a:pt x="863" y="321"/>
                  <a:pt x="863" y="321"/>
                  <a:pt x="863" y="321"/>
                </a:cubicBezTo>
                <a:cubicBezTo>
                  <a:pt x="866" y="327"/>
                  <a:pt x="866" y="327"/>
                  <a:pt x="866" y="327"/>
                </a:cubicBezTo>
                <a:cubicBezTo>
                  <a:pt x="887" y="315"/>
                  <a:pt x="887" y="315"/>
                  <a:pt x="887" y="315"/>
                </a:cubicBezTo>
                <a:cubicBezTo>
                  <a:pt x="888" y="317"/>
                  <a:pt x="889" y="319"/>
                  <a:pt x="890" y="321"/>
                </a:cubicBezTo>
                <a:cubicBezTo>
                  <a:pt x="869" y="332"/>
                  <a:pt x="869" y="332"/>
                  <a:pt x="869" y="332"/>
                </a:cubicBezTo>
                <a:cubicBezTo>
                  <a:pt x="872" y="338"/>
                  <a:pt x="872" y="338"/>
                  <a:pt x="872" y="338"/>
                </a:cubicBezTo>
                <a:cubicBezTo>
                  <a:pt x="893" y="326"/>
                  <a:pt x="893" y="326"/>
                  <a:pt x="893" y="326"/>
                </a:cubicBezTo>
                <a:cubicBezTo>
                  <a:pt x="894" y="328"/>
                  <a:pt x="895" y="330"/>
                  <a:pt x="896" y="332"/>
                </a:cubicBezTo>
                <a:cubicBezTo>
                  <a:pt x="874" y="343"/>
                  <a:pt x="874" y="343"/>
                  <a:pt x="874" y="343"/>
                </a:cubicBezTo>
                <a:cubicBezTo>
                  <a:pt x="877" y="348"/>
                  <a:pt x="877" y="348"/>
                  <a:pt x="877" y="348"/>
                </a:cubicBezTo>
                <a:cubicBezTo>
                  <a:pt x="899" y="338"/>
                  <a:pt x="899" y="338"/>
                  <a:pt x="899" y="338"/>
                </a:cubicBezTo>
                <a:cubicBezTo>
                  <a:pt x="900" y="340"/>
                  <a:pt x="901" y="342"/>
                  <a:pt x="902" y="344"/>
                </a:cubicBezTo>
                <a:cubicBezTo>
                  <a:pt x="880" y="354"/>
                  <a:pt x="880" y="354"/>
                  <a:pt x="880" y="354"/>
                </a:cubicBezTo>
                <a:cubicBezTo>
                  <a:pt x="880" y="355"/>
                  <a:pt x="880" y="355"/>
                  <a:pt x="880" y="355"/>
                </a:cubicBezTo>
                <a:cubicBezTo>
                  <a:pt x="881" y="356"/>
                  <a:pt x="882" y="359"/>
                  <a:pt x="882" y="359"/>
                </a:cubicBezTo>
                <a:cubicBezTo>
                  <a:pt x="904" y="350"/>
                  <a:pt x="904" y="350"/>
                  <a:pt x="904" y="350"/>
                </a:cubicBezTo>
                <a:cubicBezTo>
                  <a:pt x="905" y="351"/>
                  <a:pt x="906" y="353"/>
                  <a:pt x="907" y="355"/>
                </a:cubicBezTo>
                <a:cubicBezTo>
                  <a:pt x="884" y="365"/>
                  <a:pt x="884" y="365"/>
                  <a:pt x="884" y="365"/>
                </a:cubicBezTo>
                <a:cubicBezTo>
                  <a:pt x="887" y="370"/>
                  <a:pt x="887" y="370"/>
                  <a:pt x="887" y="370"/>
                </a:cubicBezTo>
                <a:cubicBezTo>
                  <a:pt x="909" y="361"/>
                  <a:pt x="909" y="361"/>
                  <a:pt x="909" y="361"/>
                </a:cubicBezTo>
                <a:cubicBezTo>
                  <a:pt x="910" y="363"/>
                  <a:pt x="911" y="365"/>
                  <a:pt x="912" y="367"/>
                </a:cubicBezTo>
                <a:cubicBezTo>
                  <a:pt x="889" y="376"/>
                  <a:pt x="889" y="376"/>
                  <a:pt x="889" y="376"/>
                </a:cubicBezTo>
                <a:cubicBezTo>
                  <a:pt x="891" y="382"/>
                  <a:pt x="891" y="382"/>
                  <a:pt x="891" y="382"/>
                </a:cubicBezTo>
                <a:cubicBezTo>
                  <a:pt x="914" y="373"/>
                  <a:pt x="914" y="373"/>
                  <a:pt x="914" y="373"/>
                </a:cubicBezTo>
                <a:cubicBezTo>
                  <a:pt x="915" y="375"/>
                  <a:pt x="915" y="377"/>
                  <a:pt x="916" y="379"/>
                </a:cubicBezTo>
                <a:cubicBezTo>
                  <a:pt x="893" y="387"/>
                  <a:pt x="893" y="387"/>
                  <a:pt x="893" y="387"/>
                </a:cubicBezTo>
                <a:cubicBezTo>
                  <a:pt x="895" y="393"/>
                  <a:pt x="895" y="393"/>
                  <a:pt x="895" y="393"/>
                </a:cubicBezTo>
                <a:cubicBezTo>
                  <a:pt x="918" y="385"/>
                  <a:pt x="918" y="385"/>
                  <a:pt x="918" y="385"/>
                </a:cubicBezTo>
                <a:cubicBezTo>
                  <a:pt x="919" y="387"/>
                  <a:pt x="919" y="389"/>
                  <a:pt x="920" y="391"/>
                </a:cubicBezTo>
                <a:cubicBezTo>
                  <a:pt x="897" y="399"/>
                  <a:pt x="897" y="399"/>
                  <a:pt x="897" y="399"/>
                </a:cubicBezTo>
                <a:cubicBezTo>
                  <a:pt x="899" y="405"/>
                  <a:pt x="899" y="405"/>
                  <a:pt x="899" y="405"/>
                </a:cubicBezTo>
                <a:cubicBezTo>
                  <a:pt x="922" y="398"/>
                  <a:pt x="922" y="398"/>
                  <a:pt x="922" y="398"/>
                </a:cubicBezTo>
                <a:cubicBezTo>
                  <a:pt x="922" y="400"/>
                  <a:pt x="923" y="402"/>
                  <a:pt x="924" y="404"/>
                </a:cubicBezTo>
                <a:cubicBezTo>
                  <a:pt x="900" y="410"/>
                  <a:pt x="900" y="410"/>
                  <a:pt x="900" y="410"/>
                </a:cubicBezTo>
                <a:cubicBezTo>
                  <a:pt x="901" y="411"/>
                  <a:pt x="901" y="411"/>
                  <a:pt x="901" y="411"/>
                </a:cubicBezTo>
                <a:cubicBezTo>
                  <a:pt x="901" y="413"/>
                  <a:pt x="901" y="414"/>
                  <a:pt x="902" y="415"/>
                </a:cubicBezTo>
                <a:cubicBezTo>
                  <a:pt x="902" y="416"/>
                  <a:pt x="902" y="416"/>
                  <a:pt x="902" y="416"/>
                </a:cubicBezTo>
                <a:cubicBezTo>
                  <a:pt x="925" y="410"/>
                  <a:pt x="925" y="410"/>
                  <a:pt x="925" y="410"/>
                </a:cubicBezTo>
                <a:cubicBezTo>
                  <a:pt x="926" y="412"/>
                  <a:pt x="926" y="414"/>
                  <a:pt x="927" y="416"/>
                </a:cubicBezTo>
                <a:cubicBezTo>
                  <a:pt x="903" y="422"/>
                  <a:pt x="903" y="422"/>
                  <a:pt x="903" y="422"/>
                </a:cubicBezTo>
                <a:cubicBezTo>
                  <a:pt x="905" y="428"/>
                  <a:pt x="905" y="428"/>
                  <a:pt x="905" y="428"/>
                </a:cubicBezTo>
                <a:cubicBezTo>
                  <a:pt x="928" y="422"/>
                  <a:pt x="928" y="422"/>
                  <a:pt x="928" y="422"/>
                </a:cubicBezTo>
                <a:cubicBezTo>
                  <a:pt x="929" y="424"/>
                  <a:pt x="929" y="427"/>
                  <a:pt x="930" y="429"/>
                </a:cubicBezTo>
                <a:cubicBezTo>
                  <a:pt x="906" y="434"/>
                  <a:pt x="906" y="434"/>
                  <a:pt x="906" y="434"/>
                </a:cubicBezTo>
                <a:cubicBezTo>
                  <a:pt x="907" y="440"/>
                  <a:pt x="907" y="440"/>
                  <a:pt x="907" y="440"/>
                </a:cubicBezTo>
                <a:cubicBezTo>
                  <a:pt x="931" y="435"/>
                  <a:pt x="931" y="435"/>
                  <a:pt x="931" y="435"/>
                </a:cubicBezTo>
                <a:cubicBezTo>
                  <a:pt x="932" y="437"/>
                  <a:pt x="932" y="439"/>
                  <a:pt x="932" y="441"/>
                </a:cubicBezTo>
                <a:cubicBezTo>
                  <a:pt x="908" y="445"/>
                  <a:pt x="908" y="445"/>
                  <a:pt x="908" y="445"/>
                </a:cubicBezTo>
                <a:cubicBezTo>
                  <a:pt x="910" y="452"/>
                  <a:pt x="910" y="452"/>
                  <a:pt x="910" y="452"/>
                </a:cubicBezTo>
                <a:cubicBezTo>
                  <a:pt x="934" y="448"/>
                  <a:pt x="934" y="448"/>
                  <a:pt x="934" y="448"/>
                </a:cubicBezTo>
                <a:cubicBezTo>
                  <a:pt x="934" y="450"/>
                  <a:pt x="934" y="452"/>
                  <a:pt x="935" y="454"/>
                </a:cubicBezTo>
                <a:cubicBezTo>
                  <a:pt x="910" y="457"/>
                  <a:pt x="910" y="457"/>
                  <a:pt x="910" y="457"/>
                </a:cubicBezTo>
                <a:cubicBezTo>
                  <a:pt x="911" y="464"/>
                  <a:pt x="911" y="464"/>
                  <a:pt x="911" y="464"/>
                </a:cubicBezTo>
                <a:cubicBezTo>
                  <a:pt x="935" y="460"/>
                  <a:pt x="935" y="460"/>
                  <a:pt x="935" y="460"/>
                </a:cubicBezTo>
                <a:cubicBezTo>
                  <a:pt x="936" y="462"/>
                  <a:pt x="936" y="464"/>
                  <a:pt x="936" y="466"/>
                </a:cubicBezTo>
                <a:cubicBezTo>
                  <a:pt x="912" y="469"/>
                  <a:pt x="912" y="469"/>
                  <a:pt x="912" y="469"/>
                </a:cubicBezTo>
                <a:cubicBezTo>
                  <a:pt x="913" y="476"/>
                  <a:pt x="913" y="476"/>
                  <a:pt x="913" y="476"/>
                </a:cubicBezTo>
                <a:cubicBezTo>
                  <a:pt x="937" y="473"/>
                  <a:pt x="937" y="473"/>
                  <a:pt x="937" y="473"/>
                </a:cubicBezTo>
                <a:cubicBezTo>
                  <a:pt x="937" y="475"/>
                  <a:pt x="937" y="477"/>
                  <a:pt x="938" y="479"/>
                </a:cubicBezTo>
                <a:cubicBezTo>
                  <a:pt x="913" y="481"/>
                  <a:pt x="913" y="481"/>
                  <a:pt x="913" y="481"/>
                </a:cubicBezTo>
                <a:cubicBezTo>
                  <a:pt x="914" y="488"/>
                  <a:pt x="914" y="488"/>
                  <a:pt x="914" y="488"/>
                </a:cubicBezTo>
                <a:cubicBezTo>
                  <a:pt x="938" y="486"/>
                  <a:pt x="938" y="486"/>
                  <a:pt x="938" y="486"/>
                </a:cubicBezTo>
                <a:cubicBezTo>
                  <a:pt x="938" y="488"/>
                  <a:pt x="939" y="490"/>
                  <a:pt x="939" y="492"/>
                </a:cubicBezTo>
                <a:cubicBezTo>
                  <a:pt x="914" y="493"/>
                  <a:pt x="914" y="493"/>
                  <a:pt x="914" y="493"/>
                </a:cubicBezTo>
                <a:cubicBezTo>
                  <a:pt x="915" y="500"/>
                  <a:pt x="915" y="500"/>
                  <a:pt x="915" y="500"/>
                </a:cubicBezTo>
                <a:cubicBezTo>
                  <a:pt x="939" y="499"/>
                  <a:pt x="939" y="499"/>
                  <a:pt x="939" y="499"/>
                </a:cubicBezTo>
                <a:cubicBezTo>
                  <a:pt x="939" y="501"/>
                  <a:pt x="939" y="503"/>
                  <a:pt x="939" y="505"/>
                </a:cubicBezTo>
                <a:cubicBezTo>
                  <a:pt x="915" y="506"/>
                  <a:pt x="915" y="506"/>
                  <a:pt x="915" y="506"/>
                </a:cubicBezTo>
                <a:cubicBezTo>
                  <a:pt x="915" y="512"/>
                  <a:pt x="915" y="512"/>
                  <a:pt x="915" y="512"/>
                </a:cubicBezTo>
                <a:cubicBezTo>
                  <a:pt x="939" y="511"/>
                  <a:pt x="939" y="511"/>
                  <a:pt x="939" y="511"/>
                </a:cubicBezTo>
                <a:cubicBezTo>
                  <a:pt x="940" y="513"/>
                  <a:pt x="940" y="516"/>
                  <a:pt x="940" y="518"/>
                </a:cubicBezTo>
                <a:cubicBezTo>
                  <a:pt x="915" y="518"/>
                  <a:pt x="915" y="518"/>
                  <a:pt x="915" y="518"/>
                </a:cubicBezTo>
                <a:cubicBezTo>
                  <a:pt x="915" y="524"/>
                  <a:pt x="915" y="524"/>
                  <a:pt x="915" y="524"/>
                </a:cubicBezTo>
                <a:cubicBezTo>
                  <a:pt x="940" y="525"/>
                  <a:pt x="940" y="525"/>
                  <a:pt x="940" y="525"/>
                </a:cubicBezTo>
                <a:cubicBezTo>
                  <a:pt x="939" y="527"/>
                  <a:pt x="939" y="529"/>
                  <a:pt x="939" y="531"/>
                </a:cubicBezTo>
                <a:cubicBezTo>
                  <a:pt x="915" y="530"/>
                  <a:pt x="915" y="530"/>
                  <a:pt x="915" y="530"/>
                </a:cubicBezTo>
                <a:cubicBezTo>
                  <a:pt x="915" y="537"/>
                  <a:pt x="915" y="537"/>
                  <a:pt x="915" y="537"/>
                </a:cubicBezTo>
                <a:cubicBezTo>
                  <a:pt x="939" y="538"/>
                  <a:pt x="939" y="538"/>
                  <a:pt x="939" y="538"/>
                </a:cubicBezTo>
                <a:cubicBezTo>
                  <a:pt x="939" y="540"/>
                  <a:pt x="939" y="542"/>
                  <a:pt x="939" y="544"/>
                </a:cubicBezTo>
                <a:cubicBezTo>
                  <a:pt x="915" y="542"/>
                  <a:pt x="915" y="542"/>
                  <a:pt x="915" y="542"/>
                </a:cubicBezTo>
                <a:cubicBezTo>
                  <a:pt x="914" y="549"/>
                  <a:pt x="914" y="549"/>
                  <a:pt x="914" y="549"/>
                </a:cubicBezTo>
                <a:cubicBezTo>
                  <a:pt x="938" y="550"/>
                  <a:pt x="938" y="550"/>
                  <a:pt x="938" y="550"/>
                </a:cubicBezTo>
                <a:cubicBezTo>
                  <a:pt x="938" y="552"/>
                  <a:pt x="938" y="554"/>
                  <a:pt x="938" y="557"/>
                </a:cubicBezTo>
                <a:cubicBezTo>
                  <a:pt x="914" y="554"/>
                  <a:pt x="914" y="554"/>
                  <a:pt x="914" y="554"/>
                </a:cubicBezTo>
                <a:cubicBezTo>
                  <a:pt x="913" y="561"/>
                  <a:pt x="913" y="561"/>
                  <a:pt x="913" y="561"/>
                </a:cubicBezTo>
                <a:cubicBezTo>
                  <a:pt x="937" y="563"/>
                  <a:pt x="937" y="563"/>
                  <a:pt x="937" y="563"/>
                </a:cubicBezTo>
                <a:cubicBezTo>
                  <a:pt x="937" y="565"/>
                  <a:pt x="937" y="567"/>
                  <a:pt x="937" y="569"/>
                </a:cubicBezTo>
                <a:cubicBezTo>
                  <a:pt x="912" y="566"/>
                  <a:pt x="912" y="566"/>
                  <a:pt x="912" y="566"/>
                </a:cubicBezTo>
                <a:cubicBezTo>
                  <a:pt x="912" y="573"/>
                  <a:pt x="912" y="573"/>
                  <a:pt x="912" y="573"/>
                </a:cubicBezTo>
                <a:cubicBezTo>
                  <a:pt x="936" y="576"/>
                  <a:pt x="936" y="576"/>
                  <a:pt x="936" y="576"/>
                </a:cubicBezTo>
                <a:cubicBezTo>
                  <a:pt x="936" y="578"/>
                  <a:pt x="935" y="580"/>
                  <a:pt x="935" y="582"/>
                </a:cubicBezTo>
                <a:cubicBezTo>
                  <a:pt x="911" y="578"/>
                  <a:pt x="911" y="578"/>
                  <a:pt x="911" y="578"/>
                </a:cubicBezTo>
                <a:cubicBezTo>
                  <a:pt x="910" y="585"/>
                  <a:pt x="910" y="585"/>
                  <a:pt x="910" y="585"/>
                </a:cubicBezTo>
                <a:cubicBezTo>
                  <a:pt x="934" y="589"/>
                  <a:pt x="934" y="589"/>
                  <a:pt x="934" y="589"/>
                </a:cubicBezTo>
                <a:cubicBezTo>
                  <a:pt x="934" y="591"/>
                  <a:pt x="933" y="593"/>
                  <a:pt x="933" y="595"/>
                </a:cubicBezTo>
                <a:cubicBezTo>
                  <a:pt x="909" y="590"/>
                  <a:pt x="909" y="590"/>
                  <a:pt x="909" y="590"/>
                </a:cubicBezTo>
                <a:cubicBezTo>
                  <a:pt x="908" y="597"/>
                  <a:pt x="908" y="597"/>
                  <a:pt x="908" y="597"/>
                </a:cubicBezTo>
                <a:cubicBezTo>
                  <a:pt x="932" y="601"/>
                  <a:pt x="932" y="601"/>
                  <a:pt x="932" y="601"/>
                </a:cubicBezTo>
                <a:cubicBezTo>
                  <a:pt x="931" y="603"/>
                  <a:pt x="931" y="605"/>
                  <a:pt x="930" y="607"/>
                </a:cubicBezTo>
                <a:cubicBezTo>
                  <a:pt x="907" y="602"/>
                  <a:pt x="907" y="602"/>
                  <a:pt x="907" y="602"/>
                </a:cubicBezTo>
                <a:cubicBezTo>
                  <a:pt x="905" y="608"/>
                  <a:pt x="905" y="608"/>
                  <a:pt x="905" y="608"/>
                </a:cubicBezTo>
                <a:cubicBezTo>
                  <a:pt x="929" y="614"/>
                  <a:pt x="929" y="614"/>
                  <a:pt x="929" y="614"/>
                </a:cubicBezTo>
                <a:cubicBezTo>
                  <a:pt x="929" y="616"/>
                  <a:pt x="928" y="618"/>
                  <a:pt x="928" y="620"/>
                </a:cubicBezTo>
                <a:cubicBezTo>
                  <a:pt x="904" y="614"/>
                  <a:pt x="904" y="614"/>
                  <a:pt x="904" y="614"/>
                </a:cubicBezTo>
                <a:cubicBezTo>
                  <a:pt x="902" y="620"/>
                  <a:pt x="902" y="620"/>
                  <a:pt x="902" y="620"/>
                </a:cubicBezTo>
                <a:cubicBezTo>
                  <a:pt x="926" y="626"/>
                  <a:pt x="926" y="626"/>
                  <a:pt x="926" y="626"/>
                </a:cubicBezTo>
                <a:cubicBezTo>
                  <a:pt x="925" y="628"/>
                  <a:pt x="925" y="630"/>
                  <a:pt x="924" y="632"/>
                </a:cubicBezTo>
                <a:cubicBezTo>
                  <a:pt x="901" y="626"/>
                  <a:pt x="901" y="626"/>
                  <a:pt x="901" y="626"/>
                </a:cubicBezTo>
                <a:cubicBezTo>
                  <a:pt x="899" y="632"/>
                  <a:pt x="899" y="632"/>
                  <a:pt x="899" y="632"/>
                </a:cubicBezTo>
                <a:cubicBezTo>
                  <a:pt x="923" y="638"/>
                  <a:pt x="923" y="638"/>
                  <a:pt x="923" y="638"/>
                </a:cubicBezTo>
                <a:cubicBezTo>
                  <a:pt x="922" y="641"/>
                  <a:pt x="921" y="643"/>
                  <a:pt x="921" y="645"/>
                </a:cubicBezTo>
                <a:cubicBezTo>
                  <a:pt x="898" y="637"/>
                  <a:pt x="898" y="637"/>
                  <a:pt x="898" y="637"/>
                </a:cubicBezTo>
                <a:cubicBezTo>
                  <a:pt x="896" y="643"/>
                  <a:pt x="896" y="643"/>
                  <a:pt x="896" y="643"/>
                </a:cubicBezTo>
                <a:cubicBezTo>
                  <a:pt x="919" y="651"/>
                  <a:pt x="919" y="651"/>
                  <a:pt x="919" y="651"/>
                </a:cubicBezTo>
                <a:cubicBezTo>
                  <a:pt x="918" y="653"/>
                  <a:pt x="918" y="655"/>
                  <a:pt x="917" y="657"/>
                </a:cubicBezTo>
                <a:cubicBezTo>
                  <a:pt x="894" y="649"/>
                  <a:pt x="894" y="649"/>
                  <a:pt x="894" y="649"/>
                </a:cubicBezTo>
                <a:cubicBezTo>
                  <a:pt x="892" y="655"/>
                  <a:pt x="892" y="655"/>
                  <a:pt x="892" y="655"/>
                </a:cubicBezTo>
                <a:cubicBezTo>
                  <a:pt x="915" y="663"/>
                  <a:pt x="915" y="663"/>
                  <a:pt x="915" y="663"/>
                </a:cubicBezTo>
                <a:cubicBezTo>
                  <a:pt x="914" y="665"/>
                  <a:pt x="913" y="667"/>
                  <a:pt x="912" y="669"/>
                </a:cubicBezTo>
                <a:cubicBezTo>
                  <a:pt x="890" y="660"/>
                  <a:pt x="890" y="660"/>
                  <a:pt x="890" y="660"/>
                </a:cubicBezTo>
                <a:cubicBezTo>
                  <a:pt x="888" y="666"/>
                  <a:pt x="888" y="666"/>
                  <a:pt x="888" y="666"/>
                </a:cubicBezTo>
                <a:cubicBezTo>
                  <a:pt x="910" y="675"/>
                  <a:pt x="910" y="675"/>
                  <a:pt x="910" y="675"/>
                </a:cubicBezTo>
                <a:cubicBezTo>
                  <a:pt x="909" y="677"/>
                  <a:pt x="909" y="679"/>
                  <a:pt x="908" y="681"/>
                </a:cubicBezTo>
                <a:cubicBezTo>
                  <a:pt x="885" y="672"/>
                  <a:pt x="885" y="672"/>
                  <a:pt x="885" y="672"/>
                </a:cubicBezTo>
                <a:cubicBezTo>
                  <a:pt x="883" y="677"/>
                  <a:pt x="883" y="677"/>
                  <a:pt x="883" y="677"/>
                </a:cubicBezTo>
                <a:cubicBezTo>
                  <a:pt x="905" y="687"/>
                  <a:pt x="905" y="687"/>
                  <a:pt x="905" y="687"/>
                </a:cubicBezTo>
                <a:cubicBezTo>
                  <a:pt x="904" y="689"/>
                  <a:pt x="904" y="691"/>
                  <a:pt x="903" y="693"/>
                </a:cubicBezTo>
                <a:cubicBezTo>
                  <a:pt x="882" y="683"/>
                  <a:pt x="882" y="683"/>
                  <a:pt x="882" y="683"/>
                </a:cubicBezTo>
                <a:cubicBezTo>
                  <a:pt x="881" y="683"/>
                  <a:pt x="881" y="683"/>
                  <a:pt x="881" y="683"/>
                </a:cubicBezTo>
                <a:cubicBezTo>
                  <a:pt x="878" y="688"/>
                  <a:pt x="878" y="688"/>
                  <a:pt x="878" y="688"/>
                </a:cubicBezTo>
                <a:cubicBezTo>
                  <a:pt x="900" y="699"/>
                  <a:pt x="900" y="699"/>
                  <a:pt x="900" y="699"/>
                </a:cubicBezTo>
                <a:cubicBezTo>
                  <a:pt x="899" y="701"/>
                  <a:pt x="898" y="702"/>
                  <a:pt x="897" y="704"/>
                </a:cubicBezTo>
                <a:cubicBezTo>
                  <a:pt x="876" y="694"/>
                  <a:pt x="876" y="694"/>
                  <a:pt x="876" y="694"/>
                </a:cubicBezTo>
                <a:cubicBezTo>
                  <a:pt x="873" y="699"/>
                  <a:pt x="873" y="699"/>
                  <a:pt x="873" y="699"/>
                </a:cubicBezTo>
                <a:cubicBezTo>
                  <a:pt x="894" y="710"/>
                  <a:pt x="894" y="710"/>
                  <a:pt x="894" y="710"/>
                </a:cubicBezTo>
                <a:cubicBezTo>
                  <a:pt x="893" y="712"/>
                  <a:pt x="893" y="714"/>
                  <a:pt x="892" y="716"/>
                </a:cubicBezTo>
                <a:cubicBezTo>
                  <a:pt x="870" y="705"/>
                  <a:pt x="870" y="705"/>
                  <a:pt x="870" y="705"/>
                </a:cubicBezTo>
                <a:cubicBezTo>
                  <a:pt x="867" y="710"/>
                  <a:pt x="867" y="710"/>
                  <a:pt x="867" y="710"/>
                </a:cubicBezTo>
                <a:cubicBezTo>
                  <a:pt x="888" y="722"/>
                  <a:pt x="888" y="722"/>
                  <a:pt x="888" y="722"/>
                </a:cubicBezTo>
                <a:cubicBezTo>
                  <a:pt x="887" y="723"/>
                  <a:pt x="886" y="725"/>
                  <a:pt x="885" y="727"/>
                </a:cubicBezTo>
                <a:cubicBezTo>
                  <a:pt x="864" y="715"/>
                  <a:pt x="864" y="715"/>
                  <a:pt x="864" y="715"/>
                </a:cubicBezTo>
                <a:cubicBezTo>
                  <a:pt x="861" y="721"/>
                  <a:pt x="861" y="721"/>
                  <a:pt x="861" y="721"/>
                </a:cubicBezTo>
                <a:cubicBezTo>
                  <a:pt x="882" y="733"/>
                  <a:pt x="882" y="733"/>
                  <a:pt x="882" y="733"/>
                </a:cubicBezTo>
                <a:cubicBezTo>
                  <a:pt x="881" y="735"/>
                  <a:pt x="880" y="736"/>
                  <a:pt x="879" y="738"/>
                </a:cubicBezTo>
                <a:cubicBezTo>
                  <a:pt x="858" y="726"/>
                  <a:pt x="858" y="726"/>
                  <a:pt x="858" y="726"/>
                </a:cubicBezTo>
                <a:cubicBezTo>
                  <a:pt x="855" y="731"/>
                  <a:pt x="855" y="731"/>
                  <a:pt x="855" y="731"/>
                </a:cubicBezTo>
                <a:cubicBezTo>
                  <a:pt x="876" y="744"/>
                  <a:pt x="876" y="744"/>
                  <a:pt x="876" y="744"/>
                </a:cubicBezTo>
                <a:cubicBezTo>
                  <a:pt x="874" y="746"/>
                  <a:pt x="873" y="747"/>
                  <a:pt x="872" y="749"/>
                </a:cubicBezTo>
                <a:cubicBezTo>
                  <a:pt x="852" y="736"/>
                  <a:pt x="852" y="736"/>
                  <a:pt x="852" y="736"/>
                </a:cubicBezTo>
                <a:cubicBezTo>
                  <a:pt x="848" y="741"/>
                  <a:pt x="848" y="741"/>
                  <a:pt x="848" y="741"/>
                </a:cubicBezTo>
                <a:cubicBezTo>
                  <a:pt x="869" y="755"/>
                  <a:pt x="869" y="755"/>
                  <a:pt x="869" y="755"/>
                </a:cubicBezTo>
                <a:cubicBezTo>
                  <a:pt x="867" y="756"/>
                  <a:pt x="866" y="758"/>
                  <a:pt x="865" y="760"/>
                </a:cubicBezTo>
                <a:cubicBezTo>
                  <a:pt x="845" y="746"/>
                  <a:pt x="845" y="746"/>
                  <a:pt x="845" y="746"/>
                </a:cubicBezTo>
                <a:cubicBezTo>
                  <a:pt x="842" y="751"/>
                  <a:pt x="842" y="751"/>
                  <a:pt x="842" y="751"/>
                </a:cubicBezTo>
                <a:cubicBezTo>
                  <a:pt x="861" y="765"/>
                  <a:pt x="861" y="765"/>
                  <a:pt x="861" y="765"/>
                </a:cubicBezTo>
                <a:cubicBezTo>
                  <a:pt x="860" y="767"/>
                  <a:pt x="859" y="769"/>
                  <a:pt x="858" y="770"/>
                </a:cubicBezTo>
                <a:cubicBezTo>
                  <a:pt x="838" y="756"/>
                  <a:pt x="838" y="756"/>
                  <a:pt x="838" y="756"/>
                </a:cubicBezTo>
                <a:cubicBezTo>
                  <a:pt x="834" y="761"/>
                  <a:pt x="834" y="761"/>
                  <a:pt x="834" y="761"/>
                </a:cubicBezTo>
                <a:cubicBezTo>
                  <a:pt x="854" y="775"/>
                  <a:pt x="854" y="775"/>
                  <a:pt x="854" y="775"/>
                </a:cubicBezTo>
                <a:cubicBezTo>
                  <a:pt x="853" y="777"/>
                  <a:pt x="851" y="779"/>
                  <a:pt x="850" y="780"/>
                </a:cubicBezTo>
                <a:cubicBezTo>
                  <a:pt x="831" y="766"/>
                  <a:pt x="831" y="766"/>
                  <a:pt x="831" y="766"/>
                </a:cubicBezTo>
                <a:cubicBezTo>
                  <a:pt x="827" y="771"/>
                  <a:pt x="827" y="771"/>
                  <a:pt x="827" y="771"/>
                </a:cubicBezTo>
                <a:cubicBezTo>
                  <a:pt x="846" y="786"/>
                  <a:pt x="846" y="786"/>
                  <a:pt x="846" y="786"/>
                </a:cubicBezTo>
                <a:cubicBezTo>
                  <a:pt x="845" y="787"/>
                  <a:pt x="843" y="789"/>
                  <a:pt x="842" y="790"/>
                </a:cubicBezTo>
                <a:cubicBezTo>
                  <a:pt x="823" y="775"/>
                  <a:pt x="823" y="775"/>
                  <a:pt x="823" y="775"/>
                </a:cubicBezTo>
                <a:cubicBezTo>
                  <a:pt x="819" y="780"/>
                  <a:pt x="819" y="780"/>
                  <a:pt x="819" y="780"/>
                </a:cubicBezTo>
                <a:cubicBezTo>
                  <a:pt x="838" y="795"/>
                  <a:pt x="838" y="795"/>
                  <a:pt x="838" y="795"/>
                </a:cubicBezTo>
                <a:cubicBezTo>
                  <a:pt x="836" y="797"/>
                  <a:pt x="835" y="799"/>
                  <a:pt x="834" y="800"/>
                </a:cubicBezTo>
                <a:cubicBezTo>
                  <a:pt x="816" y="784"/>
                  <a:pt x="816" y="784"/>
                  <a:pt x="816" y="784"/>
                </a:cubicBezTo>
                <a:cubicBezTo>
                  <a:pt x="811" y="789"/>
                  <a:pt x="811" y="789"/>
                  <a:pt x="811" y="789"/>
                </a:cubicBezTo>
                <a:cubicBezTo>
                  <a:pt x="829" y="805"/>
                  <a:pt x="829" y="805"/>
                  <a:pt x="829" y="805"/>
                </a:cubicBezTo>
                <a:cubicBezTo>
                  <a:pt x="828" y="807"/>
                  <a:pt x="827" y="808"/>
                  <a:pt x="825" y="810"/>
                </a:cubicBezTo>
                <a:cubicBezTo>
                  <a:pt x="807" y="793"/>
                  <a:pt x="807" y="793"/>
                  <a:pt x="807" y="793"/>
                </a:cubicBezTo>
                <a:cubicBezTo>
                  <a:pt x="803" y="798"/>
                  <a:pt x="803" y="798"/>
                  <a:pt x="803" y="798"/>
                </a:cubicBezTo>
                <a:cubicBezTo>
                  <a:pt x="821" y="815"/>
                  <a:pt x="821" y="815"/>
                  <a:pt x="821" y="815"/>
                </a:cubicBezTo>
                <a:cubicBezTo>
                  <a:pt x="819" y="816"/>
                  <a:pt x="818" y="817"/>
                  <a:pt x="816" y="819"/>
                </a:cubicBezTo>
                <a:lnTo>
                  <a:pt x="799" y="802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1882271" y="2667794"/>
            <a:ext cx="4189413" cy="4189413"/>
            <a:chOff x="11098213" y="1098550"/>
            <a:chExt cx="4189413" cy="4189413"/>
          </a:xfrm>
        </p:grpSpPr>
        <p:sp>
          <p:nvSpPr>
            <p:cNvPr id="91" name="Freeform 84"/>
            <p:cNvSpPr>
              <a:spLocks noEditPoints="1"/>
            </p:cNvSpPr>
            <p:nvPr/>
          </p:nvSpPr>
          <p:spPr bwMode="auto">
            <a:xfrm>
              <a:off x="11098213" y="1098550"/>
              <a:ext cx="4189413" cy="4035425"/>
            </a:xfrm>
            <a:custGeom>
              <a:avLst/>
              <a:gdLst>
                <a:gd name="T0" fmla="*/ 1028 w 1117"/>
                <a:gd name="T1" fmla="*/ 256 h 1076"/>
                <a:gd name="T2" fmla="*/ 993 w 1117"/>
                <a:gd name="T3" fmla="*/ 278 h 1076"/>
                <a:gd name="T4" fmla="*/ 564 w 1117"/>
                <a:gd name="T5" fmla="*/ 41 h 1076"/>
                <a:gd name="T6" fmla="*/ 565 w 1117"/>
                <a:gd name="T7" fmla="*/ 0 h 1076"/>
                <a:gd name="T8" fmla="*/ 558 w 1117"/>
                <a:gd name="T9" fmla="*/ 0 h 1076"/>
                <a:gd name="T10" fmla="*/ 0 w 1117"/>
                <a:gd name="T11" fmla="*/ 558 h 1076"/>
                <a:gd name="T12" fmla="*/ 193 w 1117"/>
                <a:gd name="T13" fmla="*/ 981 h 1076"/>
                <a:gd name="T14" fmla="*/ 220 w 1117"/>
                <a:gd name="T15" fmla="*/ 950 h 1076"/>
                <a:gd name="T16" fmla="*/ 558 w 1117"/>
                <a:gd name="T17" fmla="*/ 1076 h 1076"/>
                <a:gd name="T18" fmla="*/ 1076 w 1117"/>
                <a:gd name="T19" fmla="*/ 558 h 1076"/>
                <a:gd name="T20" fmla="*/ 1117 w 1117"/>
                <a:gd name="T21" fmla="*/ 558 h 1076"/>
                <a:gd name="T22" fmla="*/ 1028 w 1117"/>
                <a:gd name="T23" fmla="*/ 256 h 1076"/>
                <a:gd name="T24" fmla="*/ 558 w 1117"/>
                <a:gd name="T25" fmla="*/ 1068 h 1076"/>
                <a:gd name="T26" fmla="*/ 49 w 1117"/>
                <a:gd name="T27" fmla="*/ 558 h 1076"/>
                <a:gd name="T28" fmla="*/ 558 w 1117"/>
                <a:gd name="T29" fmla="*/ 49 h 1076"/>
                <a:gd name="T30" fmla="*/ 1067 w 1117"/>
                <a:gd name="T31" fmla="*/ 558 h 1076"/>
                <a:gd name="T32" fmla="*/ 558 w 1117"/>
                <a:gd name="T33" fmla="*/ 1068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17" h="1076">
                  <a:moveTo>
                    <a:pt x="1028" y="256"/>
                  </a:moveTo>
                  <a:cubicBezTo>
                    <a:pt x="993" y="278"/>
                    <a:pt x="993" y="278"/>
                    <a:pt x="993" y="278"/>
                  </a:cubicBezTo>
                  <a:cubicBezTo>
                    <a:pt x="902" y="137"/>
                    <a:pt x="744" y="43"/>
                    <a:pt x="564" y="41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562" y="0"/>
                    <a:pt x="560" y="0"/>
                    <a:pt x="558" y="0"/>
                  </a:cubicBezTo>
                  <a:cubicBezTo>
                    <a:pt x="250" y="0"/>
                    <a:pt x="0" y="250"/>
                    <a:pt x="0" y="558"/>
                  </a:cubicBezTo>
                  <a:cubicBezTo>
                    <a:pt x="0" y="727"/>
                    <a:pt x="75" y="879"/>
                    <a:pt x="193" y="981"/>
                  </a:cubicBezTo>
                  <a:cubicBezTo>
                    <a:pt x="220" y="950"/>
                    <a:pt x="220" y="950"/>
                    <a:pt x="220" y="950"/>
                  </a:cubicBezTo>
                  <a:cubicBezTo>
                    <a:pt x="311" y="1029"/>
                    <a:pt x="429" y="1076"/>
                    <a:pt x="558" y="1076"/>
                  </a:cubicBezTo>
                  <a:cubicBezTo>
                    <a:pt x="844" y="1076"/>
                    <a:pt x="1076" y="844"/>
                    <a:pt x="1076" y="558"/>
                  </a:cubicBezTo>
                  <a:cubicBezTo>
                    <a:pt x="1117" y="558"/>
                    <a:pt x="1117" y="558"/>
                    <a:pt x="1117" y="558"/>
                  </a:cubicBezTo>
                  <a:cubicBezTo>
                    <a:pt x="1117" y="447"/>
                    <a:pt x="1084" y="343"/>
                    <a:pt x="1028" y="256"/>
                  </a:cubicBezTo>
                  <a:close/>
                  <a:moveTo>
                    <a:pt x="558" y="1068"/>
                  </a:moveTo>
                  <a:cubicBezTo>
                    <a:pt x="277" y="1068"/>
                    <a:pt x="49" y="839"/>
                    <a:pt x="49" y="558"/>
                  </a:cubicBezTo>
                  <a:cubicBezTo>
                    <a:pt x="49" y="277"/>
                    <a:pt x="277" y="49"/>
                    <a:pt x="558" y="49"/>
                  </a:cubicBezTo>
                  <a:cubicBezTo>
                    <a:pt x="839" y="49"/>
                    <a:pt x="1067" y="277"/>
                    <a:pt x="1067" y="558"/>
                  </a:cubicBezTo>
                  <a:cubicBezTo>
                    <a:pt x="1067" y="839"/>
                    <a:pt x="839" y="1068"/>
                    <a:pt x="558" y="1068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85"/>
            <p:cNvSpPr>
              <a:spLocks/>
            </p:cNvSpPr>
            <p:nvPr/>
          </p:nvSpPr>
          <p:spPr bwMode="auto">
            <a:xfrm>
              <a:off x="13192126" y="4222750"/>
              <a:ext cx="1773238" cy="1065213"/>
            </a:xfrm>
            <a:custGeom>
              <a:avLst/>
              <a:gdLst>
                <a:gd name="T0" fmla="*/ 473 w 473"/>
                <a:gd name="T1" fmla="*/ 22 h 284"/>
                <a:gd name="T2" fmla="*/ 0 w 473"/>
                <a:gd name="T3" fmla="*/ 284 h 284"/>
                <a:gd name="T4" fmla="*/ 0 w 473"/>
                <a:gd name="T5" fmla="*/ 242 h 284"/>
                <a:gd name="T6" fmla="*/ 438 w 473"/>
                <a:gd name="T7" fmla="*/ 0 h 284"/>
                <a:gd name="T8" fmla="*/ 473 w 473"/>
                <a:gd name="T9" fmla="*/ 2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284">
                  <a:moveTo>
                    <a:pt x="473" y="22"/>
                  </a:moveTo>
                  <a:cubicBezTo>
                    <a:pt x="375" y="179"/>
                    <a:pt x="200" y="284"/>
                    <a:pt x="0" y="28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85" y="242"/>
                    <a:pt x="347" y="145"/>
                    <a:pt x="438" y="0"/>
                  </a:cubicBezTo>
                  <a:lnTo>
                    <a:pt x="473" y="22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4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3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113B3158-3F68-45B8-A830-11956FE63E34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289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111E-6 1.11111E-6 L -0.1658 0.06913 " pathEditMode="relative" rAng="0" ptsTypes="AA">
                                      <p:cBhvr>
                                        <p:cTn id="15" dur="20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99" y="3457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88889E-6 6.17284E-7 L -0.16459 -0.09105 " pathEditMode="relative" rAng="0" ptsTypes="AA">
                                      <p:cBhvr>
                                        <p:cTn id="17" dur="2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29" y="-456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66667E-6 1.7284E-6 L -0.10712 -0.21296 " pathEditMode="relative" rAng="0" ptsTypes="AA">
                                      <p:cBhvr>
                                        <p:cTn id="19" dur="2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65" y="-1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3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1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38889E-6 -2.42775E-6 L -0.10938 0.19792 " pathEditMode="relative" rAng="0" ptsTypes="AA">
                                      <p:cBhvr>
                                        <p:cTn id="52" dur="200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69" y="989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3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1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2" dur="1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4" dur="1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86" dur="1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fill="hold" nodeType="withEffect">
                                  <p:stCondLst>
                                    <p:cond delay="7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88" dur="1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89" grpId="0" animBg="1"/>
      <p:bldP spid="89" grpId="1" animBg="1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sldNum" sz="quarter" idx="4294967295"/>
          </p:nvPr>
        </p:nvSpPr>
        <p:spPr>
          <a:xfrm>
            <a:off x="16854488" y="150813"/>
            <a:ext cx="211137" cy="31273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40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pPr lvl="0">
                <a:defRPr sz="1800">
                  <a:solidFill>
                    <a:srgbClr val="000000"/>
                  </a:solidFill>
                </a:defRPr>
              </a:pPr>
              <a:t>4</a:t>
            </a:fld>
            <a:endParaRPr sz="140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4" name="Picture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4669" y="1433787"/>
            <a:ext cx="3969042" cy="7666105"/>
          </a:xfrm>
          <a:prstGeom prst="rect">
            <a:avLst/>
          </a:prstGeom>
        </p:spPr>
      </p:pic>
      <p:grpSp>
        <p:nvGrpSpPr>
          <p:cNvPr id="37" name="Group 55"/>
          <p:cNvGrpSpPr/>
          <p:nvPr/>
        </p:nvGrpSpPr>
        <p:grpSpPr>
          <a:xfrm>
            <a:off x="7632700" y="5373758"/>
            <a:ext cx="10313456" cy="2060033"/>
            <a:chOff x="14570915" y="6527320"/>
            <a:chExt cx="14736251" cy="2950221"/>
          </a:xfrm>
        </p:grpSpPr>
        <p:grpSp>
          <p:nvGrpSpPr>
            <p:cNvPr id="38" name="Group 56"/>
            <p:cNvGrpSpPr/>
            <p:nvPr/>
          </p:nvGrpSpPr>
          <p:grpSpPr>
            <a:xfrm>
              <a:off x="14570915" y="6527320"/>
              <a:ext cx="1404923" cy="1294259"/>
              <a:chOff x="14726875" y="6750120"/>
              <a:chExt cx="1404923" cy="1294259"/>
            </a:xfrm>
          </p:grpSpPr>
          <p:grpSp>
            <p:nvGrpSpPr>
              <p:cNvPr id="46" name="Group 80"/>
              <p:cNvGrpSpPr/>
              <p:nvPr/>
            </p:nvGrpSpPr>
            <p:grpSpPr>
              <a:xfrm>
                <a:off x="14726875" y="6750120"/>
                <a:ext cx="1404923" cy="1294259"/>
                <a:chOff x="13296064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48" name="Freeform 269"/>
                <p:cNvSpPr>
                  <a:spLocks noChangeArrowheads="1"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9" name="Freeform 270"/>
                <p:cNvSpPr>
                  <a:spLocks noChangeArrowheads="1"/>
                </p:cNvSpPr>
                <p:nvPr/>
              </p:nvSpPr>
              <p:spPr bwMode="auto">
                <a:xfrm>
                  <a:off x="13296064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47" name="Freeform 116"/>
              <p:cNvSpPr>
                <a:spLocks noChangeArrowheads="1"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l"/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16361564" y="6794716"/>
              <a:ext cx="6647639" cy="793340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l"/>
              <a:r>
                <a:rPr lang="id-ID" sz="2400" b="1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总是要请求我各种各样的权限</a:t>
              </a:r>
              <a:r>
                <a:rPr lang="zh-CN" altLang="en-US" sz="22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id-ID" sz="2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0" name="Group 58"/>
            <p:cNvGrpSpPr/>
            <p:nvPr/>
          </p:nvGrpSpPr>
          <p:grpSpPr>
            <a:xfrm>
              <a:off x="16087511" y="7015531"/>
              <a:ext cx="304072" cy="303870"/>
              <a:chOff x="8571240" y="5550087"/>
              <a:chExt cx="304072" cy="303870"/>
            </a:xfrm>
          </p:grpSpPr>
          <p:sp>
            <p:nvSpPr>
              <p:cNvPr id="42" name="Freeform 324"/>
              <p:cNvSpPr>
                <a:spLocks noChangeArrowheads="1"/>
              </p:cNvSpPr>
              <p:nvPr/>
            </p:nvSpPr>
            <p:spPr bwMode="auto">
              <a:xfrm>
                <a:off x="8571240" y="5550087"/>
                <a:ext cx="304072" cy="303870"/>
              </a:xfrm>
              <a:custGeom>
                <a:avLst/>
                <a:gdLst>
                  <a:gd name="T0" fmla="*/ 480 w 481"/>
                  <a:gd name="T1" fmla="*/ 240 h 481"/>
                  <a:gd name="T2" fmla="*/ 480 w 481"/>
                  <a:gd name="T3" fmla="*/ 240 h 481"/>
                  <a:gd name="T4" fmla="*/ 240 w 481"/>
                  <a:gd name="T5" fmla="*/ 0 h 481"/>
                  <a:gd name="T6" fmla="*/ 0 w 481"/>
                  <a:gd name="T7" fmla="*/ 240 h 481"/>
                  <a:gd name="T8" fmla="*/ 240 w 481"/>
                  <a:gd name="T9" fmla="*/ 480 h 481"/>
                  <a:gd name="T10" fmla="*/ 480 w 481"/>
                  <a:gd name="T11" fmla="*/ 24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1" h="481">
                    <a:moveTo>
                      <a:pt x="480" y="240"/>
                    </a:moveTo>
                    <a:lnTo>
                      <a:pt x="480" y="240"/>
                    </a:lnTo>
                    <a:cubicBezTo>
                      <a:pt x="480" y="109"/>
                      <a:pt x="371" y="0"/>
                      <a:pt x="240" y="0"/>
                    </a:cubicBezTo>
                    <a:cubicBezTo>
                      <a:pt x="103" y="0"/>
                      <a:pt x="0" y="109"/>
                      <a:pt x="0" y="240"/>
                    </a:cubicBezTo>
                    <a:cubicBezTo>
                      <a:pt x="0" y="372"/>
                      <a:pt x="103" y="480"/>
                      <a:pt x="240" y="480"/>
                    </a:cubicBezTo>
                    <a:cubicBezTo>
                      <a:pt x="371" y="480"/>
                      <a:pt x="480" y="372"/>
                      <a:pt x="480" y="24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l"/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43" name="Group 65"/>
              <p:cNvGrpSpPr/>
              <p:nvPr/>
            </p:nvGrpSpPr>
            <p:grpSpPr>
              <a:xfrm>
                <a:off x="8633181" y="5620427"/>
                <a:ext cx="183006" cy="180070"/>
                <a:chOff x="8633181" y="5620427"/>
                <a:chExt cx="183006" cy="180070"/>
              </a:xfrm>
              <a:solidFill>
                <a:schemeClr val="bg1"/>
              </a:solidFill>
            </p:grpSpPr>
            <p:sp>
              <p:nvSpPr>
                <p:cNvPr id="44" name="Freeform 325"/>
                <p:cNvSpPr>
                  <a:spLocks noChangeArrowheads="1"/>
                </p:cNvSpPr>
                <p:nvPr/>
              </p:nvSpPr>
              <p:spPr bwMode="auto">
                <a:xfrm>
                  <a:off x="8717645" y="5620427"/>
                  <a:ext cx="16893" cy="180070"/>
                </a:xfrm>
                <a:custGeom>
                  <a:avLst/>
                  <a:gdLst>
                    <a:gd name="T0" fmla="*/ 28 w 29"/>
                    <a:gd name="T1" fmla="*/ 285 h 286"/>
                    <a:gd name="T2" fmla="*/ 0 w 29"/>
                    <a:gd name="T3" fmla="*/ 285 h 286"/>
                    <a:gd name="T4" fmla="*/ 0 w 29"/>
                    <a:gd name="T5" fmla="*/ 0 h 286"/>
                    <a:gd name="T6" fmla="*/ 28 w 29"/>
                    <a:gd name="T7" fmla="*/ 0 h 286"/>
                    <a:gd name="T8" fmla="*/ 28 w 29"/>
                    <a:gd name="T9" fmla="*/ 285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286">
                      <a:moveTo>
                        <a:pt x="28" y="285"/>
                      </a:moveTo>
                      <a:lnTo>
                        <a:pt x="0" y="285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5" name="Freeform 326"/>
                <p:cNvSpPr>
                  <a:spLocks noChangeArrowheads="1"/>
                </p:cNvSpPr>
                <p:nvPr/>
              </p:nvSpPr>
              <p:spPr bwMode="auto">
                <a:xfrm>
                  <a:off x="8633181" y="5699209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sp>
          <p:nvSpPr>
            <p:cNvPr id="41" name="TextBox 40"/>
            <p:cNvSpPr txBox="1"/>
            <p:nvPr/>
          </p:nvSpPr>
          <p:spPr>
            <a:xfrm>
              <a:off x="16332459" y="7693101"/>
              <a:ext cx="12974707" cy="1784440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麦克风权限</a:t>
              </a:r>
              <a:endPara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摄像头权限</a:t>
              </a:r>
              <a:endPara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</p:grpSp>
      <p:grpSp>
        <p:nvGrpSpPr>
          <p:cNvPr id="87" name="Group 123"/>
          <p:cNvGrpSpPr/>
          <p:nvPr/>
        </p:nvGrpSpPr>
        <p:grpSpPr>
          <a:xfrm>
            <a:off x="7632700" y="2457005"/>
            <a:ext cx="10275135" cy="2302342"/>
            <a:chOff x="14570914" y="6527320"/>
            <a:chExt cx="14681494" cy="3297237"/>
          </a:xfrm>
        </p:grpSpPr>
        <p:grpSp>
          <p:nvGrpSpPr>
            <p:cNvPr id="88" name="Group 124"/>
            <p:cNvGrpSpPr/>
            <p:nvPr/>
          </p:nvGrpSpPr>
          <p:grpSpPr>
            <a:xfrm>
              <a:off x="14570914" y="6527320"/>
              <a:ext cx="1404923" cy="1294259"/>
              <a:chOff x="14726874" y="6750120"/>
              <a:chExt cx="1404923" cy="1294259"/>
            </a:xfrm>
          </p:grpSpPr>
          <p:grpSp>
            <p:nvGrpSpPr>
              <p:cNvPr id="118" name="Group 132"/>
              <p:cNvGrpSpPr/>
              <p:nvPr/>
            </p:nvGrpSpPr>
            <p:grpSpPr>
              <a:xfrm>
                <a:off x="14726874" y="6750120"/>
                <a:ext cx="1404923" cy="1294259"/>
                <a:chOff x="13296063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120" name="Freeform 269"/>
                <p:cNvSpPr>
                  <a:spLocks noChangeArrowheads="1"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21" name="Freeform 270"/>
                <p:cNvSpPr>
                  <a:spLocks noChangeArrowheads="1"/>
                </p:cNvSpPr>
                <p:nvPr/>
              </p:nvSpPr>
              <p:spPr bwMode="auto">
                <a:xfrm>
                  <a:off x="13296063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119" name="Freeform 116"/>
              <p:cNvSpPr>
                <a:spLocks noChangeArrowheads="1"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l"/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16357558" y="6809715"/>
              <a:ext cx="7087401" cy="793340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l"/>
              <a:r>
                <a:rPr lang="en-US" sz="2400" b="1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打开手机应用总是感觉眼花缭乱</a:t>
              </a:r>
              <a:r>
                <a:rPr lang="zh-CN" altLang="en-US" sz="2200" b="1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id-ID" sz="2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90" name="Group 126"/>
            <p:cNvGrpSpPr/>
            <p:nvPr/>
          </p:nvGrpSpPr>
          <p:grpSpPr>
            <a:xfrm>
              <a:off x="16087511" y="7015531"/>
              <a:ext cx="304072" cy="303870"/>
              <a:chOff x="8571240" y="5550087"/>
              <a:chExt cx="304072" cy="303870"/>
            </a:xfrm>
          </p:grpSpPr>
          <p:sp>
            <p:nvSpPr>
              <p:cNvPr id="92" name="Freeform 324"/>
              <p:cNvSpPr>
                <a:spLocks noChangeArrowheads="1"/>
              </p:cNvSpPr>
              <p:nvPr/>
            </p:nvSpPr>
            <p:spPr bwMode="auto">
              <a:xfrm>
                <a:off x="8571240" y="5550087"/>
                <a:ext cx="304072" cy="303870"/>
              </a:xfrm>
              <a:custGeom>
                <a:avLst/>
                <a:gdLst>
                  <a:gd name="T0" fmla="*/ 480 w 481"/>
                  <a:gd name="T1" fmla="*/ 240 h 481"/>
                  <a:gd name="T2" fmla="*/ 480 w 481"/>
                  <a:gd name="T3" fmla="*/ 240 h 481"/>
                  <a:gd name="T4" fmla="*/ 240 w 481"/>
                  <a:gd name="T5" fmla="*/ 0 h 481"/>
                  <a:gd name="T6" fmla="*/ 0 w 481"/>
                  <a:gd name="T7" fmla="*/ 240 h 481"/>
                  <a:gd name="T8" fmla="*/ 240 w 481"/>
                  <a:gd name="T9" fmla="*/ 480 h 481"/>
                  <a:gd name="T10" fmla="*/ 480 w 481"/>
                  <a:gd name="T11" fmla="*/ 24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1" h="481">
                    <a:moveTo>
                      <a:pt x="480" y="240"/>
                    </a:moveTo>
                    <a:lnTo>
                      <a:pt x="480" y="240"/>
                    </a:lnTo>
                    <a:cubicBezTo>
                      <a:pt x="480" y="109"/>
                      <a:pt x="371" y="0"/>
                      <a:pt x="240" y="0"/>
                    </a:cubicBezTo>
                    <a:cubicBezTo>
                      <a:pt x="103" y="0"/>
                      <a:pt x="0" y="109"/>
                      <a:pt x="0" y="240"/>
                    </a:cubicBezTo>
                    <a:cubicBezTo>
                      <a:pt x="0" y="372"/>
                      <a:pt x="103" y="480"/>
                      <a:pt x="240" y="480"/>
                    </a:cubicBezTo>
                    <a:cubicBezTo>
                      <a:pt x="371" y="480"/>
                      <a:pt x="480" y="372"/>
                      <a:pt x="480" y="24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l"/>
                <a:endParaRPr lang="en-US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115" name="Group 129"/>
              <p:cNvGrpSpPr/>
              <p:nvPr/>
            </p:nvGrpSpPr>
            <p:grpSpPr>
              <a:xfrm>
                <a:off x="8633181" y="5620427"/>
                <a:ext cx="183006" cy="180070"/>
                <a:chOff x="8633181" y="5620427"/>
                <a:chExt cx="183006" cy="180070"/>
              </a:xfrm>
              <a:solidFill>
                <a:schemeClr val="bg1"/>
              </a:solidFill>
            </p:grpSpPr>
            <p:sp>
              <p:nvSpPr>
                <p:cNvPr id="116" name="Freeform 325"/>
                <p:cNvSpPr>
                  <a:spLocks noChangeArrowheads="1"/>
                </p:cNvSpPr>
                <p:nvPr/>
              </p:nvSpPr>
              <p:spPr bwMode="auto">
                <a:xfrm>
                  <a:off x="8717645" y="5620427"/>
                  <a:ext cx="16893" cy="180070"/>
                </a:xfrm>
                <a:custGeom>
                  <a:avLst/>
                  <a:gdLst>
                    <a:gd name="T0" fmla="*/ 28 w 29"/>
                    <a:gd name="T1" fmla="*/ 285 h 286"/>
                    <a:gd name="T2" fmla="*/ 0 w 29"/>
                    <a:gd name="T3" fmla="*/ 285 h 286"/>
                    <a:gd name="T4" fmla="*/ 0 w 29"/>
                    <a:gd name="T5" fmla="*/ 0 h 286"/>
                    <a:gd name="T6" fmla="*/ 28 w 29"/>
                    <a:gd name="T7" fmla="*/ 0 h 286"/>
                    <a:gd name="T8" fmla="*/ 28 w 29"/>
                    <a:gd name="T9" fmla="*/ 285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286">
                      <a:moveTo>
                        <a:pt x="28" y="285"/>
                      </a:moveTo>
                      <a:lnTo>
                        <a:pt x="0" y="285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17" name="Freeform 326"/>
                <p:cNvSpPr>
                  <a:spLocks noChangeArrowheads="1"/>
                </p:cNvSpPr>
                <p:nvPr/>
              </p:nvSpPr>
              <p:spPr bwMode="auto">
                <a:xfrm>
                  <a:off x="8633181" y="5699209"/>
                  <a:ext cx="183006" cy="19695"/>
                </a:xfrm>
                <a:custGeom>
                  <a:avLst/>
                  <a:gdLst>
                    <a:gd name="T0" fmla="*/ 0 w 293"/>
                    <a:gd name="T1" fmla="*/ 35 h 36"/>
                    <a:gd name="T2" fmla="*/ 0 w 293"/>
                    <a:gd name="T3" fmla="*/ 0 h 36"/>
                    <a:gd name="T4" fmla="*/ 292 w 293"/>
                    <a:gd name="T5" fmla="*/ 0 h 36"/>
                    <a:gd name="T6" fmla="*/ 292 w 293"/>
                    <a:gd name="T7" fmla="*/ 35 h 36"/>
                    <a:gd name="T8" fmla="*/ 0 w 293"/>
                    <a:gd name="T9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36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92" y="0"/>
                      </a:lnTo>
                      <a:lnTo>
                        <a:pt x="292" y="35"/>
                      </a:lnTo>
                      <a:lnTo>
                        <a:pt x="0" y="3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l"/>
                  <a:endParaRPr lang="en-US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sp>
          <p:nvSpPr>
            <p:cNvPr id="91" name="TextBox 90"/>
            <p:cNvSpPr txBox="1"/>
            <p:nvPr/>
          </p:nvSpPr>
          <p:spPr>
            <a:xfrm>
              <a:off x="16250809" y="7514494"/>
              <a:ext cx="13001599" cy="2310063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音乐软件中的广场功能</a:t>
              </a:r>
              <a:endPara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 Light"/>
                </a:rPr>
                <a:t>购物软件中的充值功能</a:t>
              </a:r>
              <a:endPara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  <a:p>
              <a:pPr marL="285750" indent="-285750" algn="l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endParaRPr 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 Light"/>
              </a:endParaRPr>
            </a:p>
          </p:txBody>
        </p:sp>
      </p:grpSp>
      <p:sp>
        <p:nvSpPr>
          <p:cNvPr id="94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4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 descr="手机屏幕的截图&#10;&#10;描述已自动生成">
            <a:extLst>
              <a:ext uri="{FF2B5EF4-FFF2-40B4-BE49-F238E27FC236}">
                <a16:creationId xmlns:a16="http://schemas.microsoft.com/office/drawing/2014/main" id="{38812B47-EE4C-A44E-98DB-6645AA6450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317" y="2118874"/>
            <a:ext cx="8420100" cy="7289800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98A741ED-3B12-4FD2-BB3F-6848037FF105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0214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Shape 1548"/>
          <p:cNvSpPr/>
          <p:nvPr/>
        </p:nvSpPr>
        <p:spPr>
          <a:xfrm>
            <a:off x="1109931" y="1876698"/>
            <a:ext cx="14672839" cy="119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 defTabSz="452872">
              <a:lnSpc>
                <a:spcPct val="150000"/>
              </a:lnSpc>
              <a:spcBef>
                <a:spcPts val="1189"/>
              </a:spcBef>
              <a:defRPr sz="1800"/>
            </a:pP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为满足多元化的用户需求，越来越多的</a:t>
            </a:r>
            <a:r>
              <a:rPr lang="en-US" altLang="zh-CN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App</a:t>
            </a: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无限制地做加法。在为部分用户提供便利的同时，也给其他用户带来了麻烦。用户的核心需求所占据的版面被一缩再缩，纷繁复杂的界面给用户寻找自己需要的功能带来了巨大的困难。在这个情况下，我们希望通过做减法来提高用户体验。考虑到不同用户的需求，平台选择将这个权利交给用户自己定义。“简 </a:t>
            </a:r>
            <a:r>
              <a:rPr lang="en-US" altLang="zh-CN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· </a:t>
            </a:r>
            <a:r>
              <a:rPr lang="zh-CN" altLang="en-US" sz="18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法”的核心功能也由此诞生，让用户通过简便的交互删减、定义自己的应用。</a:t>
            </a:r>
            <a:endParaRPr sz="180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549" name="Shape 1549"/>
          <p:cNvSpPr/>
          <p:nvPr/>
        </p:nvSpPr>
        <p:spPr>
          <a:xfrm>
            <a:off x="1071044" y="3390941"/>
            <a:ext cx="14654106" cy="652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4669"/>
                </a:lnTo>
                <a:lnTo>
                  <a:pt x="1469" y="14669"/>
                </a:lnTo>
                <a:lnTo>
                  <a:pt x="1733" y="21600"/>
                </a:lnTo>
                <a:lnTo>
                  <a:pt x="1998" y="14669"/>
                </a:lnTo>
                <a:lnTo>
                  <a:pt x="21600" y="14669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ffectLst>
            <a:outerShdw blurRad="50800" dist="50800" dir="5400000" algn="ctr" rotWithShape="0">
              <a:srgbClr val="000000">
                <a:alpha val="43000"/>
              </a:srgbClr>
            </a:outerShdw>
            <a:softEdge rad="32295"/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50" name="Shape 1550"/>
          <p:cNvSpPr/>
          <p:nvPr/>
        </p:nvSpPr>
        <p:spPr>
          <a:xfrm>
            <a:off x="1486714" y="3104039"/>
            <a:ext cx="13919274" cy="266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47700">
              <a:lnSpc>
                <a:spcPct val="120000"/>
              </a:lnSpc>
              <a:spcBef>
                <a:spcPts val="1700"/>
              </a:spcBef>
              <a:defRPr sz="25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 lvl="0">
              <a:lnSpc>
                <a:spcPct val="100000"/>
              </a:lnSpc>
              <a:defRPr sz="1800" b="0">
                <a:solidFill>
                  <a:srgbClr val="000000"/>
                </a:solidFill>
              </a:defRPr>
            </a:pPr>
            <a:endParaRPr sz="1700" b="0" dirty="0"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53" name="Shape 1553"/>
          <p:cNvSpPr/>
          <p:nvPr/>
        </p:nvSpPr>
        <p:spPr>
          <a:xfrm>
            <a:off x="1071044" y="6571859"/>
            <a:ext cx="831339" cy="829431"/>
          </a:xfrm>
          <a:prstGeom prst="roundRect">
            <a:avLst>
              <a:gd name="adj" fmla="val 20667"/>
            </a:avLst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093480" y="6631167"/>
            <a:ext cx="3676894" cy="677108"/>
            <a:chOff x="3191071" y="10175061"/>
            <a:chExt cx="5253682" cy="969702"/>
          </a:xfrm>
        </p:grpSpPr>
        <p:sp>
          <p:nvSpPr>
            <p:cNvPr id="1555" name="Shape 1555"/>
            <p:cNvSpPr/>
            <p:nvPr/>
          </p:nvSpPr>
          <p:spPr>
            <a:xfrm>
              <a:off x="3191071" y="10175061"/>
              <a:ext cx="4699076" cy="9697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A1BC23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做简单的减法，提升用户体验。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56" name="Shape 1556"/>
            <p:cNvSpPr/>
            <p:nvPr/>
          </p:nvSpPr>
          <p:spPr>
            <a:xfrm>
              <a:off x="3191589" y="10797761"/>
              <a:ext cx="5253164" cy="3085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endParaRPr sz="1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sp>
        <p:nvSpPr>
          <p:cNvPr id="1557" name="Shape 1557"/>
          <p:cNvSpPr/>
          <p:nvPr/>
        </p:nvSpPr>
        <p:spPr>
          <a:xfrm>
            <a:off x="6252950" y="6571859"/>
            <a:ext cx="831339" cy="829431"/>
          </a:xfrm>
          <a:prstGeom prst="roundRect">
            <a:avLst>
              <a:gd name="adj" fmla="val 20667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275386" y="6625869"/>
            <a:ext cx="3290375" cy="677108"/>
            <a:chOff x="10595171" y="10167469"/>
            <a:chExt cx="4701410" cy="969702"/>
          </a:xfrm>
        </p:grpSpPr>
        <p:sp>
          <p:nvSpPr>
            <p:cNvPr id="1559" name="Shape 1559"/>
            <p:cNvSpPr/>
            <p:nvPr/>
          </p:nvSpPr>
          <p:spPr>
            <a:xfrm>
              <a:off x="10595171" y="10167469"/>
              <a:ext cx="4699077" cy="96970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FF860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做合理的规范，调整开发流程。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60" name="Shape 1560"/>
            <p:cNvSpPr/>
            <p:nvPr/>
          </p:nvSpPr>
          <p:spPr>
            <a:xfrm>
              <a:off x="10598022" y="10803418"/>
              <a:ext cx="4698559" cy="3085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endParaRPr sz="1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sp>
        <p:nvSpPr>
          <p:cNvPr id="1561" name="Shape 1561"/>
          <p:cNvSpPr/>
          <p:nvPr/>
        </p:nvSpPr>
        <p:spPr>
          <a:xfrm>
            <a:off x="11438121" y="6571859"/>
            <a:ext cx="831339" cy="829431"/>
          </a:xfrm>
          <a:prstGeom prst="roundRect">
            <a:avLst>
              <a:gd name="adj" fmla="val 20667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solidFill>
                <a:schemeClr val="accent5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571193" y="6760207"/>
            <a:ext cx="3288742" cy="641083"/>
            <a:chOff x="18003936" y="10167469"/>
            <a:chExt cx="4699077" cy="918111"/>
          </a:xfrm>
        </p:grpSpPr>
        <p:sp>
          <p:nvSpPr>
            <p:cNvPr id="1563" name="Shape 1563"/>
            <p:cNvSpPr/>
            <p:nvPr/>
          </p:nvSpPr>
          <p:spPr>
            <a:xfrm>
              <a:off x="18003936" y="10167469"/>
              <a:ext cx="4699077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l" defTabSz="647700">
                <a:lnSpc>
                  <a:spcPct val="120000"/>
                </a:lnSpc>
                <a:spcBef>
                  <a:spcPts val="1700"/>
                </a:spcBef>
                <a:defRPr sz="2500" b="1">
                  <a:solidFill>
                    <a:srgbClr val="D53E01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 lvl="0">
                <a:lnSpc>
                  <a:spcPct val="10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2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新的规则，新的体验。</a:t>
              </a:r>
              <a:endParaRPr sz="22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64" name="Shape 1564"/>
            <p:cNvSpPr/>
            <p:nvPr/>
          </p:nvSpPr>
          <p:spPr>
            <a:xfrm>
              <a:off x="18003936" y="10777028"/>
              <a:ext cx="4699077" cy="3085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algn="l" defTabSz="452872">
                <a:spcBef>
                  <a:spcPts val="1189"/>
                </a:spcBef>
                <a:defRPr sz="1800"/>
              </a:pPr>
              <a:endParaRPr sz="1400" dirty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</p:txBody>
        </p:sp>
      </p:grpSp>
      <p:sp>
        <p:nvSpPr>
          <p:cNvPr id="18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5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0BC11FB-D20E-4945-8E46-6F82442AAD75}"/>
              </a:ext>
            </a:extLst>
          </p:cNvPr>
          <p:cNvSpPr txBox="1"/>
          <p:nvPr/>
        </p:nvSpPr>
        <p:spPr>
          <a:xfrm>
            <a:off x="931871" y="4481780"/>
            <a:ext cx="5321079" cy="125226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7200" b="1" i="0" u="none" strike="noStrike" cap="none" spc="60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化 繁 为 简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8DF5C2E-7505-45BA-83F3-8617451FD15B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651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5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5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800"/>
                            </p:stCondLst>
                            <p:childTnLst>
                              <p:par>
                                <p:cTn id="53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8" grpId="0" animBg="1"/>
      <p:bldP spid="1549" grpId="0" animBg="1"/>
      <p:bldP spid="1553" grpId="0" animBg="1"/>
      <p:bldP spid="1557" grpId="0" animBg="1"/>
      <p:bldP spid="1561" grpId="0" animBg="1"/>
      <p:bldP spid="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59637" y="3261459"/>
            <a:ext cx="254428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</a:p>
        </p:txBody>
      </p:sp>
      <p:sp>
        <p:nvSpPr>
          <p:cNvPr id="17" name="Freeform 6"/>
          <p:cNvSpPr>
            <a:spLocks/>
          </p:cNvSpPr>
          <p:nvPr/>
        </p:nvSpPr>
        <p:spPr bwMode="auto">
          <a:xfrm>
            <a:off x="8488236" y="3189288"/>
            <a:ext cx="655638" cy="944562"/>
          </a:xfrm>
          <a:custGeom>
            <a:avLst/>
            <a:gdLst>
              <a:gd name="T0" fmla="*/ 0 w 413"/>
              <a:gd name="T1" fmla="*/ 0 h 595"/>
              <a:gd name="T2" fmla="*/ 0 w 413"/>
              <a:gd name="T3" fmla="*/ 10 h 595"/>
              <a:gd name="T4" fmla="*/ 404 w 413"/>
              <a:gd name="T5" fmla="*/ 10 h 595"/>
              <a:gd name="T6" fmla="*/ 404 w 413"/>
              <a:gd name="T7" fmla="*/ 586 h 595"/>
              <a:gd name="T8" fmla="*/ 0 w 413"/>
              <a:gd name="T9" fmla="*/ 586 h 595"/>
              <a:gd name="T10" fmla="*/ 0 w 413"/>
              <a:gd name="T11" fmla="*/ 595 h 595"/>
              <a:gd name="T12" fmla="*/ 413 w 413"/>
              <a:gd name="T13" fmla="*/ 595 h 595"/>
              <a:gd name="T14" fmla="*/ 413 w 413"/>
              <a:gd name="T15" fmla="*/ 0 h 595"/>
              <a:gd name="T16" fmla="*/ 0 w 413"/>
              <a:gd name="T17" fmla="*/ 0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3" h="595">
                <a:moveTo>
                  <a:pt x="0" y="0"/>
                </a:moveTo>
                <a:lnTo>
                  <a:pt x="0" y="10"/>
                </a:lnTo>
                <a:lnTo>
                  <a:pt x="404" y="10"/>
                </a:lnTo>
                <a:lnTo>
                  <a:pt x="404" y="586"/>
                </a:lnTo>
                <a:lnTo>
                  <a:pt x="0" y="586"/>
                </a:lnTo>
                <a:lnTo>
                  <a:pt x="0" y="595"/>
                </a:lnTo>
                <a:lnTo>
                  <a:pt x="413" y="595"/>
                </a:lnTo>
                <a:lnTo>
                  <a:pt x="413" y="0"/>
                </a:lnTo>
                <a:lnTo>
                  <a:pt x="0" y="0"/>
                </a:lnTo>
                <a:close/>
              </a:path>
            </a:pathLst>
          </a:custGeom>
          <a:solidFill>
            <a:srgbClr val="43E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>
            <a:off x="7840345" y="3189288"/>
            <a:ext cx="652463" cy="944562"/>
          </a:xfrm>
          <a:custGeom>
            <a:avLst/>
            <a:gdLst>
              <a:gd name="T0" fmla="*/ 411 w 411"/>
              <a:gd name="T1" fmla="*/ 586 h 595"/>
              <a:gd name="T2" fmla="*/ 9 w 411"/>
              <a:gd name="T3" fmla="*/ 586 h 595"/>
              <a:gd name="T4" fmla="*/ 9 w 411"/>
              <a:gd name="T5" fmla="*/ 10 h 595"/>
              <a:gd name="T6" fmla="*/ 411 w 411"/>
              <a:gd name="T7" fmla="*/ 10 h 595"/>
              <a:gd name="T8" fmla="*/ 411 w 411"/>
              <a:gd name="T9" fmla="*/ 0 h 595"/>
              <a:gd name="T10" fmla="*/ 0 w 411"/>
              <a:gd name="T11" fmla="*/ 0 h 595"/>
              <a:gd name="T12" fmla="*/ 0 w 411"/>
              <a:gd name="T13" fmla="*/ 595 h 595"/>
              <a:gd name="T14" fmla="*/ 411 w 411"/>
              <a:gd name="T15" fmla="*/ 595 h 595"/>
              <a:gd name="T16" fmla="*/ 411 w 411"/>
              <a:gd name="T17" fmla="*/ 586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1" h="595">
                <a:moveTo>
                  <a:pt x="411" y="586"/>
                </a:moveTo>
                <a:lnTo>
                  <a:pt x="9" y="586"/>
                </a:lnTo>
                <a:lnTo>
                  <a:pt x="9" y="10"/>
                </a:lnTo>
                <a:lnTo>
                  <a:pt x="411" y="10"/>
                </a:lnTo>
                <a:lnTo>
                  <a:pt x="411" y="0"/>
                </a:lnTo>
                <a:lnTo>
                  <a:pt x="0" y="0"/>
                </a:lnTo>
                <a:lnTo>
                  <a:pt x="0" y="595"/>
                </a:lnTo>
                <a:lnTo>
                  <a:pt x="411" y="595"/>
                </a:lnTo>
                <a:lnTo>
                  <a:pt x="411" y="586"/>
                </a:lnTo>
                <a:close/>
              </a:path>
            </a:pathLst>
          </a:custGeom>
          <a:solidFill>
            <a:srgbClr val="43E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Shape 120"/>
          <p:cNvSpPr/>
          <p:nvPr/>
        </p:nvSpPr>
        <p:spPr>
          <a:xfrm>
            <a:off x="4065547" y="3261459"/>
            <a:ext cx="8842189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endParaRPr sz="20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Lato"/>
              <a:sym typeface="Lato"/>
            </a:endParaRPr>
          </a:p>
        </p:txBody>
      </p:sp>
      <p:sp>
        <p:nvSpPr>
          <p:cNvPr id="13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6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460CE731-27B4-A642-8DC0-EE730186E3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0413" y="4635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2" name="图片 11" descr="手机屏幕的截图&#10;&#10;描述已自动生成">
            <a:extLst>
              <a:ext uri="{FF2B5EF4-FFF2-40B4-BE49-F238E27FC236}">
                <a16:creationId xmlns:a16="http://schemas.microsoft.com/office/drawing/2014/main" id="{16BB329F-FD2E-FB47-B25B-074CCB3F5A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725" y="1328225"/>
            <a:ext cx="9612975" cy="77176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D71517D-EDEB-4972-B1BE-03FE8D8EC8FB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0999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9643E-6 2.28373E-6 L 0.08287 2.28373E-6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39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2619E-6 2.28373E-6 L -0.07933 2.28373E-6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71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xit" presetSubtype="1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1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64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3.02326E-6 -1.06249E-6 L 0.00242 -0.30118 " pathEditMode="relative" rAng="0" ptsTypes="AA">
                                      <p:cBhvr>
                                        <p:cTn id="33" dur="1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" y="-15067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200"/>
                            </p:stCondLst>
                            <p:childTnLst>
                              <p:par>
                                <p:cTn id="47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8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41"/>
          <p:cNvSpPr/>
          <p:nvPr/>
        </p:nvSpPr>
        <p:spPr>
          <a:xfrm>
            <a:off x="2760764" y="4825050"/>
            <a:ext cx="2925286" cy="2942560"/>
          </a:xfrm>
          <a:custGeom>
            <a:avLst/>
            <a:gdLst>
              <a:gd name="connsiteX0" fmla="*/ 1124074 w 1583637"/>
              <a:gd name="connsiteY0" fmla="*/ 252493 h 1583637"/>
              <a:gd name="connsiteX1" fmla="*/ 1247256 w 1583637"/>
              <a:gd name="connsiteY1" fmla="*/ 149126 h 1583637"/>
              <a:gd name="connsiteX2" fmla="*/ 1345663 w 1583637"/>
              <a:gd name="connsiteY2" fmla="*/ 231701 h 1583637"/>
              <a:gd name="connsiteX3" fmla="*/ 1265256 w 1583637"/>
              <a:gd name="connsiteY3" fmla="*/ 370961 h 1583637"/>
              <a:gd name="connsiteX4" fmla="*/ 1393012 w 1583637"/>
              <a:gd name="connsiteY4" fmla="*/ 592241 h 1583637"/>
              <a:gd name="connsiteX5" fmla="*/ 1553818 w 1583637"/>
              <a:gd name="connsiteY5" fmla="*/ 592237 h 1583637"/>
              <a:gd name="connsiteX6" fmla="*/ 1576125 w 1583637"/>
              <a:gd name="connsiteY6" fmla="*/ 718748 h 1583637"/>
              <a:gd name="connsiteX7" fmla="*/ 1425015 w 1583637"/>
              <a:gd name="connsiteY7" fmla="*/ 773743 h 1583637"/>
              <a:gd name="connsiteX8" fmla="*/ 1380646 w 1583637"/>
              <a:gd name="connsiteY8" fmla="*/ 1025372 h 1583637"/>
              <a:gd name="connsiteX9" fmla="*/ 1503833 w 1583637"/>
              <a:gd name="connsiteY9" fmla="*/ 1128733 h 1583637"/>
              <a:gd name="connsiteX10" fmla="*/ 1439602 w 1583637"/>
              <a:gd name="connsiteY10" fmla="*/ 1239984 h 1583637"/>
              <a:gd name="connsiteX11" fmla="*/ 1288495 w 1583637"/>
              <a:gd name="connsiteY11" fmla="*/ 1184982 h 1583637"/>
              <a:gd name="connsiteX12" fmla="*/ 1092761 w 1583637"/>
              <a:gd name="connsiteY12" fmla="*/ 1349222 h 1583637"/>
              <a:gd name="connsiteX13" fmla="*/ 1120689 w 1583637"/>
              <a:gd name="connsiteY13" fmla="*/ 1507584 h 1583637"/>
              <a:gd name="connsiteX14" fmla="*/ 999974 w 1583637"/>
              <a:gd name="connsiteY14" fmla="*/ 1551521 h 1583637"/>
              <a:gd name="connsiteX15" fmla="*/ 919574 w 1583637"/>
              <a:gd name="connsiteY15" fmla="*/ 1412257 h 1583637"/>
              <a:gd name="connsiteX16" fmla="*/ 664062 w 1583637"/>
              <a:gd name="connsiteY16" fmla="*/ 1412257 h 1583637"/>
              <a:gd name="connsiteX17" fmla="*/ 583663 w 1583637"/>
              <a:gd name="connsiteY17" fmla="*/ 1551521 h 1583637"/>
              <a:gd name="connsiteX18" fmla="*/ 462948 w 1583637"/>
              <a:gd name="connsiteY18" fmla="*/ 1507584 h 1583637"/>
              <a:gd name="connsiteX19" fmla="*/ 490876 w 1583637"/>
              <a:gd name="connsiteY19" fmla="*/ 1349222 h 1583637"/>
              <a:gd name="connsiteX20" fmla="*/ 295142 w 1583637"/>
              <a:gd name="connsiteY20" fmla="*/ 1184981 h 1583637"/>
              <a:gd name="connsiteX21" fmla="*/ 144035 w 1583637"/>
              <a:gd name="connsiteY21" fmla="*/ 1239984 h 1583637"/>
              <a:gd name="connsiteX22" fmla="*/ 79804 w 1583637"/>
              <a:gd name="connsiteY22" fmla="*/ 1128733 h 1583637"/>
              <a:gd name="connsiteX23" fmla="*/ 202991 w 1583637"/>
              <a:gd name="connsiteY23" fmla="*/ 1025372 h 1583637"/>
              <a:gd name="connsiteX24" fmla="*/ 158622 w 1583637"/>
              <a:gd name="connsiteY24" fmla="*/ 773743 h 1583637"/>
              <a:gd name="connsiteX25" fmla="*/ 7512 w 1583637"/>
              <a:gd name="connsiteY25" fmla="*/ 718748 h 1583637"/>
              <a:gd name="connsiteX26" fmla="*/ 29819 w 1583637"/>
              <a:gd name="connsiteY26" fmla="*/ 592237 h 1583637"/>
              <a:gd name="connsiteX27" fmla="*/ 190625 w 1583637"/>
              <a:gd name="connsiteY27" fmla="*/ 592241 h 1583637"/>
              <a:gd name="connsiteX28" fmla="*/ 318381 w 1583637"/>
              <a:gd name="connsiteY28" fmla="*/ 370961 h 1583637"/>
              <a:gd name="connsiteX29" fmla="*/ 237974 w 1583637"/>
              <a:gd name="connsiteY29" fmla="*/ 231701 h 1583637"/>
              <a:gd name="connsiteX30" fmla="*/ 336381 w 1583637"/>
              <a:gd name="connsiteY30" fmla="*/ 149126 h 1583637"/>
              <a:gd name="connsiteX31" fmla="*/ 459563 w 1583637"/>
              <a:gd name="connsiteY31" fmla="*/ 252493 h 1583637"/>
              <a:gd name="connsiteX32" fmla="*/ 699666 w 1583637"/>
              <a:gd name="connsiteY32" fmla="*/ 165103 h 1583637"/>
              <a:gd name="connsiteX33" fmla="*/ 727586 w 1583637"/>
              <a:gd name="connsiteY33" fmla="*/ 6739 h 1583637"/>
              <a:gd name="connsiteX34" fmla="*/ 856051 w 1583637"/>
              <a:gd name="connsiteY34" fmla="*/ 6739 h 1583637"/>
              <a:gd name="connsiteX35" fmla="*/ 883970 w 1583637"/>
              <a:gd name="connsiteY35" fmla="*/ 165102 h 1583637"/>
              <a:gd name="connsiteX36" fmla="*/ 1124073 w 1583637"/>
              <a:gd name="connsiteY36" fmla="*/ 252493 h 1583637"/>
              <a:gd name="connsiteX37" fmla="*/ 1124074 w 1583637"/>
              <a:gd name="connsiteY37" fmla="*/ 252493 h 158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83637" h="1583637">
                <a:moveTo>
                  <a:pt x="1124074" y="252493"/>
                </a:moveTo>
                <a:lnTo>
                  <a:pt x="1247256" y="149126"/>
                </a:lnTo>
                <a:lnTo>
                  <a:pt x="1345663" y="231701"/>
                </a:lnTo>
                <a:lnTo>
                  <a:pt x="1265256" y="370961"/>
                </a:lnTo>
                <a:cubicBezTo>
                  <a:pt x="1322430" y="435278"/>
                  <a:pt x="1365899" y="510569"/>
                  <a:pt x="1393012" y="592241"/>
                </a:cubicBezTo>
                <a:lnTo>
                  <a:pt x="1553818" y="592237"/>
                </a:lnTo>
                <a:lnTo>
                  <a:pt x="1576125" y="718748"/>
                </a:lnTo>
                <a:lnTo>
                  <a:pt x="1425015" y="773743"/>
                </a:lnTo>
                <a:cubicBezTo>
                  <a:pt x="1427471" y="859762"/>
                  <a:pt x="1412374" y="945380"/>
                  <a:pt x="1380646" y="1025372"/>
                </a:cubicBezTo>
                <a:lnTo>
                  <a:pt x="1503833" y="1128733"/>
                </a:lnTo>
                <a:lnTo>
                  <a:pt x="1439602" y="1239984"/>
                </a:lnTo>
                <a:lnTo>
                  <a:pt x="1288495" y="1184982"/>
                </a:lnTo>
                <a:cubicBezTo>
                  <a:pt x="1235084" y="1252456"/>
                  <a:pt x="1168484" y="1308339"/>
                  <a:pt x="1092761" y="1349222"/>
                </a:cubicBezTo>
                <a:lnTo>
                  <a:pt x="1120689" y="1507584"/>
                </a:lnTo>
                <a:lnTo>
                  <a:pt x="999974" y="1551521"/>
                </a:lnTo>
                <a:lnTo>
                  <a:pt x="919574" y="1412257"/>
                </a:lnTo>
                <a:cubicBezTo>
                  <a:pt x="835287" y="1429613"/>
                  <a:pt x="748348" y="1429613"/>
                  <a:pt x="664062" y="1412257"/>
                </a:cubicBezTo>
                <a:lnTo>
                  <a:pt x="583663" y="1551521"/>
                </a:lnTo>
                <a:lnTo>
                  <a:pt x="462948" y="1507584"/>
                </a:lnTo>
                <a:lnTo>
                  <a:pt x="490876" y="1349222"/>
                </a:lnTo>
                <a:cubicBezTo>
                  <a:pt x="415153" y="1308339"/>
                  <a:pt x="348553" y="1252455"/>
                  <a:pt x="295142" y="1184981"/>
                </a:cubicBezTo>
                <a:lnTo>
                  <a:pt x="144035" y="1239984"/>
                </a:lnTo>
                <a:lnTo>
                  <a:pt x="79804" y="1128733"/>
                </a:lnTo>
                <a:lnTo>
                  <a:pt x="202991" y="1025372"/>
                </a:lnTo>
                <a:cubicBezTo>
                  <a:pt x="171263" y="945380"/>
                  <a:pt x="156166" y="859762"/>
                  <a:pt x="158622" y="773743"/>
                </a:cubicBezTo>
                <a:lnTo>
                  <a:pt x="7512" y="718748"/>
                </a:lnTo>
                <a:lnTo>
                  <a:pt x="29819" y="592237"/>
                </a:lnTo>
                <a:lnTo>
                  <a:pt x="190625" y="592241"/>
                </a:lnTo>
                <a:cubicBezTo>
                  <a:pt x="217738" y="510569"/>
                  <a:pt x="261208" y="435277"/>
                  <a:pt x="318381" y="370961"/>
                </a:cubicBezTo>
                <a:lnTo>
                  <a:pt x="237974" y="231701"/>
                </a:lnTo>
                <a:lnTo>
                  <a:pt x="336381" y="149126"/>
                </a:lnTo>
                <a:lnTo>
                  <a:pt x="459563" y="252493"/>
                </a:lnTo>
                <a:cubicBezTo>
                  <a:pt x="532831" y="207356"/>
                  <a:pt x="614527" y="177621"/>
                  <a:pt x="699666" y="165103"/>
                </a:cubicBezTo>
                <a:lnTo>
                  <a:pt x="727586" y="6739"/>
                </a:lnTo>
                <a:lnTo>
                  <a:pt x="856051" y="6739"/>
                </a:lnTo>
                <a:lnTo>
                  <a:pt x="883970" y="165102"/>
                </a:lnTo>
                <a:cubicBezTo>
                  <a:pt x="969110" y="177621"/>
                  <a:pt x="1050806" y="207356"/>
                  <a:pt x="1124073" y="252493"/>
                </a:cubicBezTo>
                <a:lnTo>
                  <a:pt x="1124074" y="252493"/>
                </a:lnTo>
                <a:close/>
              </a:path>
            </a:pathLst>
          </a:custGeom>
          <a:solidFill>
            <a:schemeClr val="accent6">
              <a:alpha val="66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 lang="en-US" altLang="zh-CN" sz="2200" dirty="0">
              <a:solidFill>
                <a:schemeClr val="accent2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Freeform 42"/>
          <p:cNvSpPr/>
          <p:nvPr/>
        </p:nvSpPr>
        <p:spPr>
          <a:xfrm>
            <a:off x="1060698" y="4129214"/>
            <a:ext cx="2125083" cy="2140580"/>
          </a:xfrm>
          <a:custGeom>
            <a:avLst/>
            <a:gdLst>
              <a:gd name="connsiteX0" fmla="*/ 861784 w 1151736"/>
              <a:gd name="connsiteY0" fmla="*/ 291706 h 1151736"/>
              <a:gd name="connsiteX1" fmla="*/ 1031704 w 1151736"/>
              <a:gd name="connsiteY1" fmla="*/ 240496 h 1151736"/>
              <a:gd name="connsiteX2" fmla="*/ 1094228 w 1151736"/>
              <a:gd name="connsiteY2" fmla="*/ 348791 h 1151736"/>
              <a:gd name="connsiteX3" fmla="*/ 964918 w 1151736"/>
              <a:gd name="connsiteY3" fmla="*/ 470341 h 1151736"/>
              <a:gd name="connsiteX4" fmla="*/ 964918 w 1151736"/>
              <a:gd name="connsiteY4" fmla="*/ 681397 h 1151736"/>
              <a:gd name="connsiteX5" fmla="*/ 1094228 w 1151736"/>
              <a:gd name="connsiteY5" fmla="*/ 802945 h 1151736"/>
              <a:gd name="connsiteX6" fmla="*/ 1031704 w 1151736"/>
              <a:gd name="connsiteY6" fmla="*/ 911240 h 1151736"/>
              <a:gd name="connsiteX7" fmla="*/ 861784 w 1151736"/>
              <a:gd name="connsiteY7" fmla="*/ 860030 h 1151736"/>
              <a:gd name="connsiteX8" fmla="*/ 679003 w 1151736"/>
              <a:gd name="connsiteY8" fmla="*/ 965559 h 1151736"/>
              <a:gd name="connsiteX9" fmla="*/ 638393 w 1151736"/>
              <a:gd name="connsiteY9" fmla="*/ 1138319 h 1151736"/>
              <a:gd name="connsiteX10" fmla="*/ 513343 w 1151736"/>
              <a:gd name="connsiteY10" fmla="*/ 1138319 h 1151736"/>
              <a:gd name="connsiteX11" fmla="*/ 472733 w 1151736"/>
              <a:gd name="connsiteY11" fmla="*/ 965559 h 1151736"/>
              <a:gd name="connsiteX12" fmla="*/ 289952 w 1151736"/>
              <a:gd name="connsiteY12" fmla="*/ 860030 h 1151736"/>
              <a:gd name="connsiteX13" fmla="*/ 120032 w 1151736"/>
              <a:gd name="connsiteY13" fmla="*/ 911240 h 1151736"/>
              <a:gd name="connsiteX14" fmla="*/ 57508 w 1151736"/>
              <a:gd name="connsiteY14" fmla="*/ 802945 h 1151736"/>
              <a:gd name="connsiteX15" fmla="*/ 186818 w 1151736"/>
              <a:gd name="connsiteY15" fmla="*/ 681395 h 1151736"/>
              <a:gd name="connsiteX16" fmla="*/ 186818 w 1151736"/>
              <a:gd name="connsiteY16" fmla="*/ 470339 h 1151736"/>
              <a:gd name="connsiteX17" fmla="*/ 57508 w 1151736"/>
              <a:gd name="connsiteY17" fmla="*/ 348791 h 1151736"/>
              <a:gd name="connsiteX18" fmla="*/ 120032 w 1151736"/>
              <a:gd name="connsiteY18" fmla="*/ 240496 h 1151736"/>
              <a:gd name="connsiteX19" fmla="*/ 289952 w 1151736"/>
              <a:gd name="connsiteY19" fmla="*/ 291706 h 1151736"/>
              <a:gd name="connsiteX20" fmla="*/ 472733 w 1151736"/>
              <a:gd name="connsiteY20" fmla="*/ 186178 h 1151736"/>
              <a:gd name="connsiteX21" fmla="*/ 513343 w 1151736"/>
              <a:gd name="connsiteY21" fmla="*/ 13417 h 1151736"/>
              <a:gd name="connsiteX22" fmla="*/ 638393 w 1151736"/>
              <a:gd name="connsiteY22" fmla="*/ 13417 h 1151736"/>
              <a:gd name="connsiteX23" fmla="*/ 679003 w 1151736"/>
              <a:gd name="connsiteY23" fmla="*/ 186177 h 1151736"/>
              <a:gd name="connsiteX24" fmla="*/ 861784 w 1151736"/>
              <a:gd name="connsiteY24" fmla="*/ 291706 h 1151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1736" h="1151736">
                <a:moveTo>
                  <a:pt x="861784" y="291706"/>
                </a:moveTo>
                <a:lnTo>
                  <a:pt x="1031704" y="240496"/>
                </a:lnTo>
                <a:lnTo>
                  <a:pt x="1094228" y="348791"/>
                </a:lnTo>
                <a:lnTo>
                  <a:pt x="964918" y="470341"/>
                </a:lnTo>
                <a:cubicBezTo>
                  <a:pt x="983662" y="539445"/>
                  <a:pt x="983662" y="612294"/>
                  <a:pt x="964918" y="681397"/>
                </a:cubicBezTo>
                <a:lnTo>
                  <a:pt x="1094228" y="802945"/>
                </a:lnTo>
                <a:lnTo>
                  <a:pt x="1031704" y="911240"/>
                </a:lnTo>
                <a:lnTo>
                  <a:pt x="861784" y="860030"/>
                </a:lnTo>
                <a:cubicBezTo>
                  <a:pt x="811310" y="910815"/>
                  <a:pt x="748221" y="947240"/>
                  <a:pt x="679003" y="965559"/>
                </a:cubicBezTo>
                <a:lnTo>
                  <a:pt x="638393" y="1138319"/>
                </a:lnTo>
                <a:lnTo>
                  <a:pt x="513343" y="1138319"/>
                </a:lnTo>
                <a:lnTo>
                  <a:pt x="472733" y="965559"/>
                </a:lnTo>
                <a:cubicBezTo>
                  <a:pt x="403515" y="947240"/>
                  <a:pt x="340426" y="910815"/>
                  <a:pt x="289952" y="860030"/>
                </a:cubicBezTo>
                <a:lnTo>
                  <a:pt x="120032" y="911240"/>
                </a:lnTo>
                <a:lnTo>
                  <a:pt x="57508" y="802945"/>
                </a:lnTo>
                <a:lnTo>
                  <a:pt x="186818" y="681395"/>
                </a:lnTo>
                <a:cubicBezTo>
                  <a:pt x="168074" y="612291"/>
                  <a:pt x="168074" y="539442"/>
                  <a:pt x="186818" y="470339"/>
                </a:cubicBezTo>
                <a:lnTo>
                  <a:pt x="57508" y="348791"/>
                </a:lnTo>
                <a:lnTo>
                  <a:pt x="120032" y="240496"/>
                </a:lnTo>
                <a:lnTo>
                  <a:pt x="289952" y="291706"/>
                </a:lnTo>
                <a:cubicBezTo>
                  <a:pt x="340426" y="240921"/>
                  <a:pt x="403515" y="204496"/>
                  <a:pt x="472733" y="186178"/>
                </a:cubicBezTo>
                <a:lnTo>
                  <a:pt x="513343" y="13417"/>
                </a:lnTo>
                <a:lnTo>
                  <a:pt x="638393" y="13417"/>
                </a:lnTo>
                <a:lnTo>
                  <a:pt x="679003" y="186177"/>
                </a:lnTo>
                <a:cubicBezTo>
                  <a:pt x="748221" y="204496"/>
                  <a:pt x="811310" y="240921"/>
                  <a:pt x="861784" y="2917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578729" tIns="581974" rIns="578729" bIns="581974" anchor="ctr"/>
          <a:lstStyle/>
          <a:p>
            <a:pPr defTabSz="1480252">
              <a:lnSpc>
                <a:spcPct val="90000"/>
              </a:lnSpc>
              <a:spcAft>
                <a:spcPct val="35000"/>
              </a:spcAft>
            </a:pPr>
            <a:endParaRPr lang="en-US" altLang="zh-CN" sz="5900" dirty="0">
              <a:solidFill>
                <a:schemeClr val="accent2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Freeform 43"/>
          <p:cNvSpPr/>
          <p:nvPr/>
        </p:nvSpPr>
        <p:spPr>
          <a:xfrm>
            <a:off x="2016252" y="2419108"/>
            <a:ext cx="2553031" cy="2565158"/>
          </a:xfrm>
          <a:custGeom>
            <a:avLst/>
            <a:gdLst>
              <a:gd name="connsiteX0" fmla="*/ 844372 w 1128466"/>
              <a:gd name="connsiteY0" fmla="*/ 285812 h 1128466"/>
              <a:gd name="connsiteX1" fmla="*/ 1010859 w 1128466"/>
              <a:gd name="connsiteY1" fmla="*/ 235637 h 1128466"/>
              <a:gd name="connsiteX2" fmla="*/ 1072120 w 1128466"/>
              <a:gd name="connsiteY2" fmla="*/ 341744 h 1128466"/>
              <a:gd name="connsiteX3" fmla="*/ 945422 w 1128466"/>
              <a:gd name="connsiteY3" fmla="*/ 460838 h 1128466"/>
              <a:gd name="connsiteX4" fmla="*/ 945422 w 1128466"/>
              <a:gd name="connsiteY4" fmla="*/ 667630 h 1128466"/>
              <a:gd name="connsiteX5" fmla="*/ 1072120 w 1128466"/>
              <a:gd name="connsiteY5" fmla="*/ 786722 h 1128466"/>
              <a:gd name="connsiteX6" fmla="*/ 1010859 w 1128466"/>
              <a:gd name="connsiteY6" fmla="*/ 892829 h 1128466"/>
              <a:gd name="connsiteX7" fmla="*/ 844372 w 1128466"/>
              <a:gd name="connsiteY7" fmla="*/ 842654 h 1128466"/>
              <a:gd name="connsiteX8" fmla="*/ 665284 w 1128466"/>
              <a:gd name="connsiteY8" fmla="*/ 946050 h 1128466"/>
              <a:gd name="connsiteX9" fmla="*/ 625494 w 1128466"/>
              <a:gd name="connsiteY9" fmla="*/ 1115320 h 1128466"/>
              <a:gd name="connsiteX10" fmla="*/ 502972 w 1128466"/>
              <a:gd name="connsiteY10" fmla="*/ 1115320 h 1128466"/>
              <a:gd name="connsiteX11" fmla="*/ 463182 w 1128466"/>
              <a:gd name="connsiteY11" fmla="*/ 946050 h 1128466"/>
              <a:gd name="connsiteX12" fmla="*/ 284094 w 1128466"/>
              <a:gd name="connsiteY12" fmla="*/ 842653 h 1128466"/>
              <a:gd name="connsiteX13" fmla="*/ 117607 w 1128466"/>
              <a:gd name="connsiteY13" fmla="*/ 892829 h 1128466"/>
              <a:gd name="connsiteX14" fmla="*/ 56346 w 1128466"/>
              <a:gd name="connsiteY14" fmla="*/ 786722 h 1128466"/>
              <a:gd name="connsiteX15" fmla="*/ 183044 w 1128466"/>
              <a:gd name="connsiteY15" fmla="*/ 667628 h 1128466"/>
              <a:gd name="connsiteX16" fmla="*/ 183044 w 1128466"/>
              <a:gd name="connsiteY16" fmla="*/ 460836 h 1128466"/>
              <a:gd name="connsiteX17" fmla="*/ 56346 w 1128466"/>
              <a:gd name="connsiteY17" fmla="*/ 341744 h 1128466"/>
              <a:gd name="connsiteX18" fmla="*/ 117607 w 1128466"/>
              <a:gd name="connsiteY18" fmla="*/ 235637 h 1128466"/>
              <a:gd name="connsiteX19" fmla="*/ 284094 w 1128466"/>
              <a:gd name="connsiteY19" fmla="*/ 285812 h 1128466"/>
              <a:gd name="connsiteX20" fmla="*/ 463182 w 1128466"/>
              <a:gd name="connsiteY20" fmla="*/ 182416 h 1128466"/>
              <a:gd name="connsiteX21" fmla="*/ 502972 w 1128466"/>
              <a:gd name="connsiteY21" fmla="*/ 13146 h 1128466"/>
              <a:gd name="connsiteX22" fmla="*/ 625494 w 1128466"/>
              <a:gd name="connsiteY22" fmla="*/ 13146 h 1128466"/>
              <a:gd name="connsiteX23" fmla="*/ 665284 w 1128466"/>
              <a:gd name="connsiteY23" fmla="*/ 182416 h 1128466"/>
              <a:gd name="connsiteX24" fmla="*/ 844372 w 1128466"/>
              <a:gd name="connsiteY24" fmla="*/ 285813 h 1128466"/>
              <a:gd name="connsiteX25" fmla="*/ 844372 w 1128466"/>
              <a:gd name="connsiteY25" fmla="*/ 285812 h 11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28466" h="1128466">
                <a:moveTo>
                  <a:pt x="726334" y="285449"/>
                </a:moveTo>
                <a:lnTo>
                  <a:pt x="847035" y="210695"/>
                </a:lnTo>
                <a:lnTo>
                  <a:pt x="917773" y="281433"/>
                </a:lnTo>
                <a:lnTo>
                  <a:pt x="843017" y="402133"/>
                </a:lnTo>
                <a:cubicBezTo>
                  <a:pt x="871809" y="451651"/>
                  <a:pt x="886893" y="507944"/>
                  <a:pt x="886717" y="565225"/>
                </a:cubicBezTo>
                <a:lnTo>
                  <a:pt x="1011808" y="632375"/>
                </a:lnTo>
                <a:lnTo>
                  <a:pt x="985916" y="729005"/>
                </a:lnTo>
                <a:lnTo>
                  <a:pt x="844009" y="724616"/>
                </a:lnTo>
                <a:cubicBezTo>
                  <a:pt x="815521" y="774311"/>
                  <a:pt x="774311" y="815521"/>
                  <a:pt x="724617" y="844008"/>
                </a:cubicBezTo>
                <a:lnTo>
                  <a:pt x="729006" y="985915"/>
                </a:lnTo>
                <a:lnTo>
                  <a:pt x="632376" y="1011807"/>
                </a:lnTo>
                <a:lnTo>
                  <a:pt x="565224" y="886717"/>
                </a:lnTo>
                <a:cubicBezTo>
                  <a:pt x="507944" y="886893"/>
                  <a:pt x="451650" y="871809"/>
                  <a:pt x="402132" y="843016"/>
                </a:cubicBezTo>
                <a:lnTo>
                  <a:pt x="281431" y="917771"/>
                </a:lnTo>
                <a:lnTo>
                  <a:pt x="210693" y="847033"/>
                </a:lnTo>
                <a:lnTo>
                  <a:pt x="285449" y="726333"/>
                </a:lnTo>
                <a:cubicBezTo>
                  <a:pt x="256657" y="676815"/>
                  <a:pt x="241573" y="620522"/>
                  <a:pt x="241749" y="563241"/>
                </a:cubicBezTo>
                <a:lnTo>
                  <a:pt x="116658" y="496091"/>
                </a:lnTo>
                <a:lnTo>
                  <a:pt x="142550" y="399461"/>
                </a:lnTo>
                <a:lnTo>
                  <a:pt x="284457" y="403850"/>
                </a:lnTo>
                <a:cubicBezTo>
                  <a:pt x="312945" y="354155"/>
                  <a:pt x="354155" y="312946"/>
                  <a:pt x="403849" y="284458"/>
                </a:cubicBezTo>
                <a:lnTo>
                  <a:pt x="399460" y="142551"/>
                </a:lnTo>
                <a:lnTo>
                  <a:pt x="496090" y="116659"/>
                </a:lnTo>
                <a:lnTo>
                  <a:pt x="563242" y="241749"/>
                </a:lnTo>
                <a:cubicBezTo>
                  <a:pt x="620522" y="241573"/>
                  <a:pt x="676816" y="256657"/>
                  <a:pt x="726334" y="285450"/>
                </a:cubicBezTo>
                <a:lnTo>
                  <a:pt x="726334" y="285449"/>
                </a:lnTo>
                <a:close/>
              </a:path>
            </a:pathLst>
          </a:custGeom>
          <a:solidFill>
            <a:schemeClr val="accent4">
              <a:lumMod val="75000"/>
              <a:alpha val="71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739506" tIns="739506" rIns="739506" bIns="739506" anchor="ctr"/>
          <a:lstStyle/>
          <a:p>
            <a:pPr defTabSz="1644724">
              <a:lnSpc>
                <a:spcPct val="90000"/>
              </a:lnSpc>
              <a:spcAft>
                <a:spcPct val="35000"/>
              </a:spcAft>
            </a:pPr>
            <a:endParaRPr lang="en-US" altLang="zh-CN" dirty="0">
              <a:solidFill>
                <a:schemeClr val="accent2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Circular Arrow 44"/>
          <p:cNvSpPr/>
          <p:nvPr/>
        </p:nvSpPr>
        <p:spPr>
          <a:xfrm>
            <a:off x="2511618" y="4394574"/>
            <a:ext cx="3743075" cy="3765181"/>
          </a:xfrm>
          <a:prstGeom prst="circularArrow">
            <a:avLst>
              <a:gd name="adj1" fmla="val 4687"/>
              <a:gd name="adj2" fmla="val 299029"/>
              <a:gd name="adj3" fmla="val 2473531"/>
              <a:gd name="adj4" fmla="val 15956381"/>
              <a:gd name="adj5" fmla="val 5469"/>
            </a:avLst>
          </a:prstGeom>
          <a:solidFill>
            <a:schemeClr val="accent6">
              <a:alpha val="66000"/>
            </a:schemeClr>
          </a:solidFill>
          <a:ln w="12700">
            <a:miter lim="400000"/>
          </a:ln>
        </p:spPr>
      </p:sp>
      <p:sp>
        <p:nvSpPr>
          <p:cNvPr id="7" name="Shape 45"/>
          <p:cNvSpPr/>
          <p:nvPr/>
        </p:nvSpPr>
        <p:spPr>
          <a:xfrm>
            <a:off x="682579" y="3666306"/>
            <a:ext cx="2720106" cy="2736168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accent3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Circular Arrow 46"/>
          <p:cNvSpPr/>
          <p:nvPr/>
        </p:nvSpPr>
        <p:spPr>
          <a:xfrm>
            <a:off x="1770035" y="2203872"/>
            <a:ext cx="2931148" cy="2951405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accent4">
              <a:lumMod val="75000"/>
              <a:alpha val="71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9" name="Group 69"/>
          <p:cNvGrpSpPr>
            <a:grpSpLocks/>
          </p:cNvGrpSpPr>
          <p:nvPr/>
        </p:nvGrpSpPr>
        <p:grpSpPr bwMode="auto">
          <a:xfrm>
            <a:off x="7192752" y="5840817"/>
            <a:ext cx="4404982" cy="1125815"/>
            <a:chOff x="424603" y="770935"/>
            <a:chExt cx="2384880" cy="607105"/>
          </a:xfrm>
        </p:grpSpPr>
        <p:sp>
          <p:nvSpPr>
            <p:cNvPr id="10" name="TextBox 9"/>
            <p:cNvSpPr txBox="1"/>
            <p:nvPr/>
          </p:nvSpPr>
          <p:spPr>
            <a:xfrm>
              <a:off x="972097" y="780313"/>
              <a:ext cx="1542505" cy="215763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/>
            <a:p>
              <a:pPr algn="l" defTabSz="1908594">
                <a:defRPr/>
              </a:pPr>
              <a:r>
                <a:rPr lang="en-US" sz="2600" b="1" dirty="0" err="1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用户端APP</a:t>
              </a:r>
              <a:endParaRPr lang="en-US" sz="2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72097" y="1095889"/>
              <a:ext cx="1837386" cy="2821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just" defTabSz="1691716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用户通过</a:t>
              </a:r>
              <a:r>
                <a:rPr lang="en-US" altLang="zh-CN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APP</a:t>
              </a: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可以实现对所用手机软件的精简操作。</a:t>
              </a:r>
            </a:p>
          </p:txBody>
        </p:sp>
        <p:sp>
          <p:nvSpPr>
            <p:cNvPr id="12" name="Oval 25"/>
            <p:cNvSpPr>
              <a:spLocks noChangeAspect="1"/>
            </p:cNvSpPr>
            <p:nvPr/>
          </p:nvSpPr>
          <p:spPr>
            <a:xfrm>
              <a:off x="424603" y="770935"/>
              <a:ext cx="469734" cy="454734"/>
            </a:xfrm>
            <a:prstGeom prst="ellipse">
              <a:avLst/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 76"/>
          <p:cNvGrpSpPr>
            <a:grpSpLocks/>
          </p:cNvGrpSpPr>
          <p:nvPr/>
        </p:nvGrpSpPr>
        <p:grpSpPr bwMode="auto">
          <a:xfrm>
            <a:off x="11978064" y="5840817"/>
            <a:ext cx="4404982" cy="1422193"/>
            <a:chOff x="424779" y="759367"/>
            <a:chExt cx="2386492" cy="764505"/>
          </a:xfrm>
        </p:grpSpPr>
        <p:sp>
          <p:nvSpPr>
            <p:cNvPr id="18" name="TextBox 17"/>
            <p:cNvSpPr txBox="1"/>
            <p:nvPr/>
          </p:nvSpPr>
          <p:spPr>
            <a:xfrm>
              <a:off x="972643" y="759367"/>
              <a:ext cx="1541959" cy="215080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/>
            <a:p>
              <a:pPr algn="l" defTabSz="1908594">
                <a:defRPr/>
              </a:pPr>
              <a:r>
                <a:rPr lang="zh-CN" altLang="en-US" sz="26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开发端</a:t>
              </a:r>
              <a:r>
                <a:rPr lang="en-US" sz="26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Web</a:t>
              </a:r>
              <a:r>
                <a:rPr lang="zh-CN" altLang="en-US" sz="26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平台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72643" y="1101984"/>
              <a:ext cx="1838628" cy="4218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just" defTabSz="1691716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为开发者提供一个以“更专注核心功能开发”为核心思想的开发平台，并以“功能模块化”为实现方式。</a:t>
              </a:r>
            </a:p>
          </p:txBody>
        </p:sp>
        <p:sp>
          <p:nvSpPr>
            <p:cNvPr id="21" name="Oval 34"/>
            <p:cNvSpPr>
              <a:spLocks noChangeAspect="1"/>
            </p:cNvSpPr>
            <p:nvPr/>
          </p:nvSpPr>
          <p:spPr bwMode="auto">
            <a:xfrm>
              <a:off x="424779" y="759725"/>
              <a:ext cx="468463" cy="45646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r>
                <a:rPr lang="en-US" altLang="zh-CN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112358" y="2706643"/>
            <a:ext cx="8723097" cy="2202149"/>
          </a:xfrm>
          <a:prstGeom prst="rect">
            <a:avLst/>
          </a:prstGeom>
          <a:noFill/>
        </p:spPr>
        <p:txBody>
          <a:bodyPr lIns="169171" tIns="84586" rIns="169171" bIns="84586">
            <a:spAutoFit/>
          </a:bodyPr>
          <a:lstStyle>
            <a:lvl1pPr>
              <a:defRPr sz="20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Aft>
                <a:spcPts val="2400"/>
              </a:spcAft>
            </a:pPr>
            <a:r>
              <a:rPr lang="zh-CN" altLang="en-US" sz="54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核心工作</a:t>
            </a:r>
            <a:endParaRPr lang="en-US" altLang="zh-CN" sz="2900" b="1" dirty="0">
              <a:solidFill>
                <a:schemeClr val="accent2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9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9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推行“简”之生活方式，</a:t>
            </a:r>
            <a:endParaRPr lang="en-US" altLang="zh-CN" sz="2900" b="1" dirty="0">
              <a:solidFill>
                <a:schemeClr val="accent2">
                  <a:lumMod val="20000"/>
                  <a:lumOff val="8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9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rPr>
              <a:t>以达开发者与用户之“和合共生”</a:t>
            </a:r>
          </a:p>
        </p:txBody>
      </p:sp>
      <p:sp>
        <p:nvSpPr>
          <p:cNvPr id="28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7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903EF63-D965-4F5C-AC5B-9F002C3A3F90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453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27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37"/>
          <p:cNvCxnSpPr>
            <a:cxnSpLocks/>
          </p:cNvCxnSpPr>
          <p:nvPr/>
        </p:nvCxnSpPr>
        <p:spPr>
          <a:xfrm flipH="1">
            <a:off x="6515946" y="3841840"/>
            <a:ext cx="2484000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55"/>
          <p:cNvCxnSpPr>
            <a:cxnSpLocks/>
          </p:cNvCxnSpPr>
          <p:nvPr/>
        </p:nvCxnSpPr>
        <p:spPr>
          <a:xfrm flipH="1">
            <a:off x="6515945" y="6731328"/>
            <a:ext cx="2516400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56"/>
          <p:cNvCxnSpPr>
            <a:cxnSpLocks/>
          </p:cNvCxnSpPr>
          <p:nvPr/>
        </p:nvCxnSpPr>
        <p:spPr>
          <a:xfrm flipH="1">
            <a:off x="6835438" y="5286585"/>
            <a:ext cx="2160000" cy="0"/>
          </a:xfrm>
          <a:prstGeom prst="line">
            <a:avLst/>
          </a:prstGeom>
          <a:ln w="19050">
            <a:solidFill>
              <a:schemeClr val="accent6">
                <a:lumMod val="40000"/>
                <a:lumOff val="6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94528920-825A-42AA-AD87-CF436FB52B40}"/>
              </a:ext>
            </a:extLst>
          </p:cNvPr>
          <p:cNvGrpSpPr/>
          <p:nvPr/>
        </p:nvGrpSpPr>
        <p:grpSpPr>
          <a:xfrm>
            <a:off x="3339579" y="3267691"/>
            <a:ext cx="3490854" cy="4115598"/>
            <a:chOff x="3339579" y="3267691"/>
            <a:chExt cx="3490854" cy="4115598"/>
          </a:xfrm>
        </p:grpSpPr>
        <p:sp>
          <p:nvSpPr>
            <p:cNvPr id="44" name="Block Arc 61">
              <a:extLst>
                <a:ext uri="{FF2B5EF4-FFF2-40B4-BE49-F238E27FC236}">
                  <a16:creationId xmlns:a16="http://schemas.microsoft.com/office/drawing/2014/main" id="{EC98AE7A-3C0F-1444-97A5-DE7D3E19DD32}"/>
                </a:ext>
              </a:extLst>
            </p:cNvPr>
            <p:cNvSpPr/>
            <p:nvPr/>
          </p:nvSpPr>
          <p:spPr>
            <a:xfrm rot="10217070">
              <a:off x="3339579" y="3575261"/>
              <a:ext cx="3490854" cy="3808028"/>
            </a:xfrm>
            <a:prstGeom prst="blockArc">
              <a:avLst>
                <a:gd name="adj1" fmla="val 10800000"/>
                <a:gd name="adj2" fmla="val 16321959"/>
                <a:gd name="adj3" fmla="val 4327"/>
              </a:avLst>
            </a:prstGeom>
            <a:solidFill>
              <a:schemeClr val="tx1">
                <a:lumMod val="50000"/>
                <a:lumOff val="50000"/>
                <a:alpha val="5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Block Arc 61"/>
            <p:cNvSpPr/>
            <p:nvPr/>
          </p:nvSpPr>
          <p:spPr>
            <a:xfrm rot="5400000">
              <a:off x="3413696" y="3677831"/>
              <a:ext cx="3801953" cy="2981673"/>
            </a:xfrm>
            <a:prstGeom prst="blockArc">
              <a:avLst>
                <a:gd name="adj1" fmla="val 10800000"/>
                <a:gd name="adj2" fmla="val 16281688"/>
                <a:gd name="adj3" fmla="val 5173"/>
              </a:avLst>
            </a:prstGeom>
            <a:solidFill>
              <a:schemeClr val="tx1">
                <a:lumMod val="50000"/>
                <a:lumOff val="50000"/>
                <a:alpha val="5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</p:grpSp>
      <p:grpSp>
        <p:nvGrpSpPr>
          <p:cNvPr id="9" name="Group 140"/>
          <p:cNvGrpSpPr>
            <a:grpSpLocks/>
          </p:cNvGrpSpPr>
          <p:nvPr/>
        </p:nvGrpSpPr>
        <p:grpSpPr bwMode="auto">
          <a:xfrm>
            <a:off x="2277504" y="3490973"/>
            <a:ext cx="3567206" cy="3588274"/>
            <a:chOff x="965162" y="1937330"/>
            <a:chExt cx="1931851" cy="1932414"/>
          </a:xfrm>
        </p:grpSpPr>
        <p:sp>
          <p:nvSpPr>
            <p:cNvPr id="10" name="Chord 88"/>
            <p:cNvSpPr/>
            <p:nvPr/>
          </p:nvSpPr>
          <p:spPr>
            <a:xfrm rot="5400000">
              <a:off x="964881" y="1937611"/>
              <a:ext cx="1932414" cy="1931851"/>
            </a:xfrm>
            <a:prstGeom prst="chord">
              <a:avLst>
                <a:gd name="adj1" fmla="val 507123"/>
                <a:gd name="adj2" fmla="val 21551980"/>
              </a:avLst>
            </a:prstGeom>
            <a:solidFill>
              <a:srgbClr val="00FFFF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Text Placeholder 3"/>
            <p:cNvSpPr txBox="1">
              <a:spLocks/>
            </p:cNvSpPr>
            <p:nvPr/>
          </p:nvSpPr>
          <p:spPr bwMode="auto">
            <a:xfrm>
              <a:off x="1102554" y="2717273"/>
              <a:ext cx="1657068" cy="3314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defTabSz="1691716">
                <a:spcBef>
                  <a:spcPts val="370"/>
                </a:spcBef>
              </a:pPr>
              <a:r>
                <a:rPr lang="zh-CN" altLang="en-US" sz="4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用户端</a:t>
              </a:r>
              <a:r>
                <a:rPr lang="en-US" altLang="zh-CN" sz="4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App</a:t>
              </a:r>
            </a:p>
          </p:txBody>
        </p:sp>
      </p:grpSp>
      <p:grpSp>
        <p:nvGrpSpPr>
          <p:cNvPr id="17" name="Group 63"/>
          <p:cNvGrpSpPr>
            <a:grpSpLocks/>
          </p:cNvGrpSpPr>
          <p:nvPr/>
        </p:nvGrpSpPr>
        <p:grpSpPr bwMode="auto">
          <a:xfrm>
            <a:off x="9671181" y="3357671"/>
            <a:ext cx="5807389" cy="997922"/>
            <a:chOff x="424603" y="672020"/>
            <a:chExt cx="3144152" cy="536942"/>
          </a:xfrm>
        </p:grpSpPr>
        <p:sp>
          <p:nvSpPr>
            <p:cNvPr id="18" name="TextBox 17"/>
            <p:cNvSpPr txBox="1"/>
            <p:nvPr/>
          </p:nvSpPr>
          <p:spPr>
            <a:xfrm>
              <a:off x="972097" y="672020"/>
              <a:ext cx="2574439" cy="20700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594">
                <a:defRPr/>
              </a:pPr>
              <a:r>
                <a:rPr lang="zh-CN" altLang="en-US" sz="2500" b="1" dirty="0">
                  <a:solidFill>
                    <a:schemeClr val="accent6"/>
                  </a:solidFill>
                  <a:latin typeface="微软雅黑" pitchFamily="34" charset="-122"/>
                  <a:ea typeface="微软雅黑" pitchFamily="34" charset="-122"/>
                </a:rPr>
                <a:t>删繁就简，编辑应用功能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72097" y="927438"/>
              <a:ext cx="2596658" cy="28152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just" defTabSz="1691716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对软件中“可编辑功能权限范围”的功能进行停用或恢复，亦支持对功能进行部分自定义</a:t>
              </a:r>
            </a:p>
          </p:txBody>
        </p:sp>
        <p:sp>
          <p:nvSpPr>
            <p:cNvPr id="20" name="Oval 67"/>
            <p:cNvSpPr>
              <a:spLocks noChangeAspect="1"/>
            </p:cNvSpPr>
            <p:nvPr/>
          </p:nvSpPr>
          <p:spPr>
            <a:xfrm>
              <a:off x="424603" y="729132"/>
              <a:ext cx="469734" cy="455311"/>
            </a:xfrm>
            <a:prstGeom prst="ellipse">
              <a:avLst/>
            </a:pr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l"/>
              <a:endParaRPr lang="en-US" altLang="zh-CN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Group 68"/>
          <p:cNvGrpSpPr>
            <a:grpSpLocks/>
          </p:cNvGrpSpPr>
          <p:nvPr/>
        </p:nvGrpSpPr>
        <p:grpSpPr bwMode="auto">
          <a:xfrm>
            <a:off x="9671181" y="4755331"/>
            <a:ext cx="5807389" cy="997922"/>
            <a:chOff x="402547" y="672020"/>
            <a:chExt cx="3146275" cy="538459"/>
          </a:xfrm>
        </p:grpSpPr>
        <p:sp>
          <p:nvSpPr>
            <p:cNvPr id="22" name="TextBox 21"/>
            <p:cNvSpPr txBox="1"/>
            <p:nvPr/>
          </p:nvSpPr>
          <p:spPr>
            <a:xfrm>
              <a:off x="972644" y="672020"/>
              <a:ext cx="2185527" cy="2075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594">
                <a:defRPr/>
              </a:pPr>
              <a:r>
                <a:rPr lang="zh-CN" altLang="en-US" sz="2500" b="1" dirty="0">
                  <a:solidFill>
                    <a:schemeClr val="accent1">
                      <a:lumMod val="25000"/>
                      <a:lumOff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模版管理与智能推荐功能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72644" y="928160"/>
              <a:ext cx="2576178" cy="28231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just" defTabSz="1691716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用户可保存和分享自定义编辑结果，亦可使用他人分享的模版，平台将依照其进行模版的相关推荐</a:t>
              </a:r>
              <a:endParaRPr lang="en-US" altLang="zh-CN" sz="17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4" name="Group 79"/>
            <p:cNvGrpSpPr>
              <a:grpSpLocks/>
            </p:cNvGrpSpPr>
            <p:nvPr/>
          </p:nvGrpSpPr>
          <p:grpSpPr bwMode="auto">
            <a:xfrm>
              <a:off x="402547" y="729293"/>
              <a:ext cx="515118" cy="455006"/>
              <a:chOff x="171813" y="618315"/>
              <a:chExt cx="515118" cy="455006"/>
            </a:xfrm>
          </p:grpSpPr>
          <p:sp>
            <p:nvSpPr>
              <p:cNvPr id="25" name="Oval 72"/>
              <p:cNvSpPr>
                <a:spLocks noChangeAspect="1"/>
              </p:cNvSpPr>
              <p:nvPr/>
            </p:nvSpPr>
            <p:spPr>
              <a:xfrm>
                <a:off x="194045" y="618315"/>
                <a:ext cx="468464" cy="455006"/>
              </a:xfrm>
              <a:prstGeom prst="ellipse">
                <a:avLst/>
              </a:prstGeom>
              <a:solidFill>
                <a:srgbClr val="00FFFF">
                  <a:alpha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altLang="zh-CN" dirty="0"/>
              </a:p>
            </p:txBody>
          </p:sp>
          <p:sp>
            <p:nvSpPr>
              <p:cNvPr id="26" name="TextBox 73"/>
              <p:cNvSpPr txBox="1">
                <a:spLocks noChangeArrowheads="1"/>
              </p:cNvSpPr>
              <p:nvPr/>
            </p:nvSpPr>
            <p:spPr bwMode="auto">
              <a:xfrm>
                <a:off x="171813" y="743310"/>
                <a:ext cx="515118" cy="1660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defTabSz="1030288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defTabSz="1030288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defTabSz="1030288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defTabSz="1030288" fontAlgn="base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 algn="l"/>
                <a:endParaRPr lang="zh-CN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27" name="Group 74"/>
          <p:cNvGrpSpPr>
            <a:grpSpLocks/>
          </p:cNvGrpSpPr>
          <p:nvPr/>
        </p:nvGrpSpPr>
        <p:grpSpPr bwMode="auto">
          <a:xfrm>
            <a:off x="9712217" y="6185074"/>
            <a:ext cx="5725314" cy="997922"/>
            <a:chOff x="424603" y="672020"/>
            <a:chExt cx="3099716" cy="538459"/>
          </a:xfrm>
        </p:grpSpPr>
        <p:sp>
          <p:nvSpPr>
            <p:cNvPr id="28" name="TextBox 27"/>
            <p:cNvSpPr txBox="1"/>
            <p:nvPr/>
          </p:nvSpPr>
          <p:spPr>
            <a:xfrm>
              <a:off x="972097" y="672020"/>
              <a:ext cx="2368717" cy="2075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l" defTabSz="1908594">
                <a:defRPr/>
              </a:pPr>
              <a:r>
                <a:rPr lang="zh-CN" altLang="en-US" sz="2500" b="1" dirty="0">
                  <a:solidFill>
                    <a:schemeClr val="accent4"/>
                  </a:solidFill>
                  <a:latin typeface="微软雅黑" pitchFamily="34" charset="-122"/>
                  <a:ea typeface="微软雅黑" pitchFamily="34" charset="-122"/>
                </a:rPr>
                <a:t>应用管理功能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72097" y="928160"/>
              <a:ext cx="2552222" cy="28231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l" defTabSz="1691716">
                <a:spcBef>
                  <a:spcPct val="20000"/>
                </a:spcBef>
              </a:pPr>
              <a:r>
                <a:rPr lang="zh-CN" altLang="en-US" sz="17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在平台上下载或升级相关应用，在下载过程中即可对应用进行编辑操作</a:t>
              </a:r>
              <a:endParaRPr lang="en-US" altLang="zh-CN" sz="17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Oval 77"/>
            <p:cNvSpPr>
              <a:spLocks noChangeAspect="1"/>
            </p:cNvSpPr>
            <p:nvPr/>
          </p:nvSpPr>
          <p:spPr>
            <a:xfrm>
              <a:off x="424603" y="729293"/>
              <a:ext cx="469734" cy="4550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/>
              <a:endParaRPr lang="en-US" altLang="zh-CN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8" name="Oval 83"/>
          <p:cNvSpPr>
            <a:spLocks noChangeAspect="1"/>
          </p:cNvSpPr>
          <p:nvPr/>
        </p:nvSpPr>
        <p:spPr>
          <a:xfrm>
            <a:off x="5786087" y="6309699"/>
            <a:ext cx="879344" cy="884537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en-US" altLang="zh-CN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03</a:t>
            </a:r>
          </a:p>
        </p:txBody>
      </p:sp>
      <p:sp>
        <p:nvSpPr>
          <p:cNvPr id="37" name="Oval 82"/>
          <p:cNvSpPr>
            <a:spLocks noChangeAspect="1"/>
          </p:cNvSpPr>
          <p:nvPr/>
        </p:nvSpPr>
        <p:spPr>
          <a:xfrm>
            <a:off x="6313694" y="4844316"/>
            <a:ext cx="879344" cy="881588"/>
          </a:xfrm>
          <a:prstGeom prst="ellipse">
            <a:avLst/>
          </a:prstGeom>
          <a:solidFill>
            <a:schemeClr val="accent3">
              <a:alpha val="68000"/>
            </a:schemeClr>
          </a:solidFill>
          <a:ln w="5715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644724">
              <a:lnSpc>
                <a:spcPct val="90000"/>
              </a:lnSpc>
              <a:spcAft>
                <a:spcPct val="35000"/>
              </a:spcAft>
            </a:pPr>
            <a:r>
              <a:rPr lang="en-US" altLang="zh-CN" sz="2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41" name="Oval 86"/>
          <p:cNvSpPr>
            <a:spLocks noChangeAspect="1"/>
          </p:cNvSpPr>
          <p:nvPr/>
        </p:nvSpPr>
        <p:spPr>
          <a:xfrm>
            <a:off x="5783157" y="3361241"/>
            <a:ext cx="876413" cy="884537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ar-SY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en-US" altLang="zh-CN" sz="22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1</a:t>
            </a:r>
          </a:p>
        </p:txBody>
      </p:sp>
      <p:sp>
        <p:nvSpPr>
          <p:cNvPr id="42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8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D223A5F-7210-47FF-9FEE-B7A9341AC189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019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7" grpId="0" animBg="1"/>
      <p:bldP spid="41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204"/>
          <p:cNvSpPr/>
          <p:nvPr/>
        </p:nvSpPr>
        <p:spPr>
          <a:xfrm>
            <a:off x="862417" y="1979994"/>
            <a:ext cx="1524708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l" defTabSz="452872">
              <a:spcBef>
                <a:spcPts val="1189"/>
              </a:spcBef>
              <a:defRPr sz="1800"/>
            </a:pPr>
            <a:r>
              <a:rPr lang="zh-CN" alt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提供一个以</a:t>
            </a:r>
            <a:r>
              <a:rPr lang="zh-CN" altLang="en-US" sz="32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“更专注核心功能开发”</a:t>
            </a:r>
            <a:r>
              <a:rPr lang="zh-CN" alt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为核心思想，以</a:t>
            </a:r>
            <a:r>
              <a:rPr lang="zh-CN" altLang="en-US" sz="32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“功能模块化”</a:t>
            </a:r>
            <a:r>
              <a:rPr lang="zh-CN" alt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rPr>
              <a:t>为实现方式的开发平台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39559" y="5011502"/>
            <a:ext cx="7041593" cy="1098517"/>
            <a:chOff x="1390936" y="7177088"/>
            <a:chExt cx="10061289" cy="1573212"/>
          </a:xfrm>
        </p:grpSpPr>
        <p:cxnSp>
          <p:nvCxnSpPr>
            <p:cNvPr id="49" name="Straight Connector 13"/>
            <p:cNvCxnSpPr/>
            <p:nvPr/>
          </p:nvCxnSpPr>
          <p:spPr>
            <a:xfrm flipH="1">
              <a:off x="8712200" y="7910513"/>
              <a:ext cx="2740025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6" name="Rectangle 101"/>
            <p:cNvSpPr/>
            <p:nvPr/>
          </p:nvSpPr>
          <p:spPr>
            <a:xfrm>
              <a:off x="6889750" y="7177088"/>
              <a:ext cx="1570038" cy="15732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chemeClr val="accent2">
                    <a:lumMod val="20000"/>
                    <a:lumOff val="80000"/>
                  </a:schemeClr>
                </a:solidFill>
                <a:ea typeface="MS PGothic" pitchFamily="34" charset="-128"/>
              </a:endParaRPr>
            </a:p>
          </p:txBody>
        </p:sp>
        <p:sp>
          <p:nvSpPr>
            <p:cNvPr id="124" name="Freeform 214"/>
            <p:cNvSpPr>
              <a:spLocks noChangeArrowheads="1"/>
            </p:cNvSpPr>
            <p:nvPr/>
          </p:nvSpPr>
          <p:spPr bwMode="auto">
            <a:xfrm>
              <a:off x="7331075" y="7607300"/>
              <a:ext cx="565150" cy="636588"/>
            </a:xfrm>
            <a:custGeom>
              <a:avLst/>
              <a:gdLst>
                <a:gd name="T0" fmla="*/ 427854 w 545"/>
                <a:gd name="T1" fmla="*/ 378534 h 619"/>
                <a:gd name="T2" fmla="*/ 122541 w 545"/>
                <a:gd name="T3" fmla="*/ 393963 h 619"/>
                <a:gd name="T4" fmla="*/ 427854 w 545"/>
                <a:gd name="T5" fmla="*/ 423794 h 619"/>
                <a:gd name="T6" fmla="*/ 427854 w 545"/>
                <a:gd name="T7" fmla="*/ 378534 h 619"/>
                <a:gd name="T8" fmla="*/ 427854 w 545"/>
                <a:gd name="T9" fmla="*/ 484482 h 619"/>
                <a:gd name="T10" fmla="*/ 122541 w 545"/>
                <a:gd name="T11" fmla="*/ 499912 h 619"/>
                <a:gd name="T12" fmla="*/ 427854 w 545"/>
                <a:gd name="T13" fmla="*/ 515341 h 619"/>
                <a:gd name="T14" fmla="*/ 427854 w 545"/>
                <a:gd name="T15" fmla="*/ 484482 h 619"/>
                <a:gd name="T16" fmla="*/ 489124 w 545"/>
                <a:gd name="T17" fmla="*/ 76118 h 619"/>
                <a:gd name="T18" fmla="*/ 427854 w 545"/>
                <a:gd name="T19" fmla="*/ 29830 h 619"/>
                <a:gd name="T20" fmla="*/ 275197 w 545"/>
                <a:gd name="T21" fmla="*/ 0 h 619"/>
                <a:gd name="T22" fmla="*/ 137079 w 545"/>
                <a:gd name="T23" fmla="*/ 29830 h 619"/>
                <a:gd name="T24" fmla="*/ 75809 w 545"/>
                <a:gd name="T25" fmla="*/ 76118 h 619"/>
                <a:gd name="T26" fmla="*/ 0 w 545"/>
                <a:gd name="T27" fmla="*/ 560601 h 619"/>
                <a:gd name="T28" fmla="*/ 489124 w 545"/>
                <a:gd name="T29" fmla="*/ 635690 h 619"/>
                <a:gd name="T30" fmla="*/ 564934 w 545"/>
                <a:gd name="T31" fmla="*/ 151208 h 619"/>
                <a:gd name="T32" fmla="*/ 183811 w 545"/>
                <a:gd name="T33" fmla="*/ 76118 h 619"/>
                <a:gd name="T34" fmla="*/ 229504 w 545"/>
                <a:gd name="T35" fmla="*/ 76118 h 619"/>
                <a:gd name="T36" fmla="*/ 336468 w 545"/>
                <a:gd name="T37" fmla="*/ 76118 h 619"/>
                <a:gd name="T38" fmla="*/ 382161 w 545"/>
                <a:gd name="T39" fmla="*/ 151208 h 619"/>
                <a:gd name="T40" fmla="*/ 183811 w 545"/>
                <a:gd name="T41" fmla="*/ 76118 h 619"/>
                <a:gd name="T42" fmla="*/ 519240 w 545"/>
                <a:gd name="T43" fmla="*/ 560601 h 619"/>
                <a:gd name="T44" fmla="*/ 75809 w 545"/>
                <a:gd name="T45" fmla="*/ 605860 h 619"/>
                <a:gd name="T46" fmla="*/ 30116 w 545"/>
                <a:gd name="T47" fmla="*/ 151208 h 619"/>
                <a:gd name="T48" fmla="*/ 137079 w 545"/>
                <a:gd name="T49" fmla="*/ 121378 h 619"/>
                <a:gd name="T50" fmla="*/ 427854 w 545"/>
                <a:gd name="T51" fmla="*/ 197496 h 619"/>
                <a:gd name="T52" fmla="*/ 489124 w 545"/>
                <a:gd name="T53" fmla="*/ 121378 h 619"/>
                <a:gd name="T54" fmla="*/ 519240 w 545"/>
                <a:gd name="T55" fmla="*/ 560601 h 619"/>
                <a:gd name="T56" fmla="*/ 427854 w 545"/>
                <a:gd name="T57" fmla="*/ 272586 h 619"/>
                <a:gd name="T58" fmla="*/ 122541 w 545"/>
                <a:gd name="T59" fmla="*/ 303444 h 619"/>
                <a:gd name="T60" fmla="*/ 427854 w 545"/>
                <a:gd name="T61" fmla="*/ 317845 h 619"/>
                <a:gd name="T62" fmla="*/ 427854 w 545"/>
                <a:gd name="T63" fmla="*/ 272586 h 619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45" h="619">
                  <a:moveTo>
                    <a:pt x="412" y="368"/>
                  </a:moveTo>
                  <a:lnTo>
                    <a:pt x="412" y="368"/>
                  </a:lnTo>
                  <a:cubicBezTo>
                    <a:pt x="132" y="368"/>
                    <a:pt x="132" y="368"/>
                    <a:pt x="132" y="368"/>
                  </a:cubicBezTo>
                  <a:cubicBezTo>
                    <a:pt x="118" y="368"/>
                    <a:pt x="118" y="383"/>
                    <a:pt x="118" y="383"/>
                  </a:cubicBezTo>
                  <a:cubicBezTo>
                    <a:pt x="118" y="398"/>
                    <a:pt x="118" y="412"/>
                    <a:pt x="132" y="412"/>
                  </a:cubicBezTo>
                  <a:cubicBezTo>
                    <a:pt x="412" y="412"/>
                    <a:pt x="412" y="412"/>
                    <a:pt x="412" y="412"/>
                  </a:cubicBezTo>
                  <a:cubicBezTo>
                    <a:pt x="412" y="412"/>
                    <a:pt x="427" y="398"/>
                    <a:pt x="427" y="383"/>
                  </a:cubicBezTo>
                  <a:lnTo>
                    <a:pt x="412" y="368"/>
                  </a:lnTo>
                  <a:close/>
                  <a:moveTo>
                    <a:pt x="412" y="471"/>
                  </a:moveTo>
                  <a:lnTo>
                    <a:pt x="412" y="471"/>
                  </a:lnTo>
                  <a:cubicBezTo>
                    <a:pt x="132" y="471"/>
                    <a:pt x="132" y="471"/>
                    <a:pt x="132" y="471"/>
                  </a:cubicBezTo>
                  <a:cubicBezTo>
                    <a:pt x="118" y="471"/>
                    <a:pt x="118" y="471"/>
                    <a:pt x="118" y="486"/>
                  </a:cubicBezTo>
                  <a:cubicBezTo>
                    <a:pt x="118" y="501"/>
                    <a:pt x="118" y="501"/>
                    <a:pt x="132" y="501"/>
                  </a:cubicBezTo>
                  <a:cubicBezTo>
                    <a:pt x="412" y="501"/>
                    <a:pt x="412" y="501"/>
                    <a:pt x="412" y="501"/>
                  </a:cubicBezTo>
                  <a:cubicBezTo>
                    <a:pt x="412" y="501"/>
                    <a:pt x="427" y="501"/>
                    <a:pt x="427" y="486"/>
                  </a:cubicBezTo>
                  <a:cubicBezTo>
                    <a:pt x="427" y="471"/>
                    <a:pt x="412" y="471"/>
                    <a:pt x="412" y="471"/>
                  </a:cubicBezTo>
                  <a:close/>
                  <a:moveTo>
                    <a:pt x="471" y="74"/>
                  </a:moveTo>
                  <a:lnTo>
                    <a:pt x="471" y="74"/>
                  </a:lnTo>
                  <a:cubicBezTo>
                    <a:pt x="412" y="74"/>
                    <a:pt x="412" y="74"/>
                    <a:pt x="412" y="74"/>
                  </a:cubicBezTo>
                  <a:cubicBezTo>
                    <a:pt x="412" y="29"/>
                    <a:pt x="412" y="29"/>
                    <a:pt x="412" y="29"/>
                  </a:cubicBezTo>
                  <a:cubicBezTo>
                    <a:pt x="353" y="29"/>
                    <a:pt x="353" y="29"/>
                    <a:pt x="353" y="29"/>
                  </a:cubicBezTo>
                  <a:cubicBezTo>
                    <a:pt x="339" y="15"/>
                    <a:pt x="309" y="0"/>
                    <a:pt x="265" y="0"/>
                  </a:cubicBezTo>
                  <a:cubicBezTo>
                    <a:pt x="235" y="0"/>
                    <a:pt x="206" y="15"/>
                    <a:pt x="19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73" y="74"/>
                    <a:pt x="73" y="74"/>
                    <a:pt x="73" y="74"/>
                  </a:cubicBezTo>
                  <a:cubicBezTo>
                    <a:pt x="29" y="74"/>
                    <a:pt x="0" y="103"/>
                    <a:pt x="0" y="147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29" y="618"/>
                    <a:pt x="73" y="618"/>
                  </a:cubicBezTo>
                  <a:cubicBezTo>
                    <a:pt x="471" y="618"/>
                    <a:pt x="471" y="618"/>
                    <a:pt x="471" y="618"/>
                  </a:cubicBezTo>
                  <a:cubicBezTo>
                    <a:pt x="515" y="618"/>
                    <a:pt x="544" y="589"/>
                    <a:pt x="544" y="545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4" y="103"/>
                    <a:pt x="515" y="74"/>
                    <a:pt x="471" y="74"/>
                  </a:cubicBezTo>
                  <a:close/>
                  <a:moveTo>
                    <a:pt x="177" y="74"/>
                  </a:moveTo>
                  <a:lnTo>
                    <a:pt x="177" y="74"/>
                  </a:lnTo>
                  <a:cubicBezTo>
                    <a:pt x="221" y="74"/>
                    <a:pt x="221" y="74"/>
                    <a:pt x="221" y="74"/>
                  </a:cubicBezTo>
                  <a:cubicBezTo>
                    <a:pt x="221" y="59"/>
                    <a:pt x="235" y="29"/>
                    <a:pt x="265" y="29"/>
                  </a:cubicBezTo>
                  <a:cubicBezTo>
                    <a:pt x="294" y="29"/>
                    <a:pt x="324" y="59"/>
                    <a:pt x="324" y="74"/>
                  </a:cubicBezTo>
                  <a:cubicBezTo>
                    <a:pt x="368" y="74"/>
                    <a:pt x="368" y="74"/>
                    <a:pt x="368" y="74"/>
                  </a:cubicBezTo>
                  <a:cubicBezTo>
                    <a:pt x="368" y="147"/>
                    <a:pt x="368" y="147"/>
                    <a:pt x="368" y="147"/>
                  </a:cubicBezTo>
                  <a:cubicBezTo>
                    <a:pt x="177" y="147"/>
                    <a:pt x="177" y="147"/>
                    <a:pt x="177" y="147"/>
                  </a:cubicBezTo>
                  <a:lnTo>
                    <a:pt x="177" y="74"/>
                  </a:lnTo>
                  <a:close/>
                  <a:moveTo>
                    <a:pt x="500" y="545"/>
                  </a:moveTo>
                  <a:lnTo>
                    <a:pt x="500" y="545"/>
                  </a:lnTo>
                  <a:cubicBezTo>
                    <a:pt x="500" y="559"/>
                    <a:pt x="486" y="589"/>
                    <a:pt x="471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9" y="589"/>
                    <a:pt x="29" y="559"/>
                    <a:pt x="29" y="545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29" y="133"/>
                    <a:pt x="59" y="118"/>
                    <a:pt x="73" y="118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2" y="192"/>
                    <a:pt x="132" y="192"/>
                    <a:pt x="132" y="192"/>
                  </a:cubicBezTo>
                  <a:cubicBezTo>
                    <a:pt x="412" y="192"/>
                    <a:pt x="412" y="192"/>
                    <a:pt x="412" y="192"/>
                  </a:cubicBezTo>
                  <a:cubicBezTo>
                    <a:pt x="412" y="118"/>
                    <a:pt x="412" y="118"/>
                    <a:pt x="412" y="118"/>
                  </a:cubicBezTo>
                  <a:cubicBezTo>
                    <a:pt x="471" y="118"/>
                    <a:pt x="471" y="118"/>
                    <a:pt x="471" y="118"/>
                  </a:cubicBezTo>
                  <a:cubicBezTo>
                    <a:pt x="486" y="118"/>
                    <a:pt x="500" y="133"/>
                    <a:pt x="500" y="147"/>
                  </a:cubicBezTo>
                  <a:lnTo>
                    <a:pt x="500" y="545"/>
                  </a:lnTo>
                  <a:close/>
                  <a:moveTo>
                    <a:pt x="412" y="265"/>
                  </a:moveTo>
                  <a:lnTo>
                    <a:pt x="412" y="265"/>
                  </a:lnTo>
                  <a:cubicBezTo>
                    <a:pt x="132" y="265"/>
                    <a:pt x="132" y="265"/>
                    <a:pt x="132" y="265"/>
                  </a:cubicBezTo>
                  <a:cubicBezTo>
                    <a:pt x="118" y="265"/>
                    <a:pt x="118" y="280"/>
                    <a:pt x="118" y="295"/>
                  </a:cubicBezTo>
                  <a:cubicBezTo>
                    <a:pt x="118" y="295"/>
                    <a:pt x="118" y="309"/>
                    <a:pt x="132" y="309"/>
                  </a:cubicBezTo>
                  <a:cubicBezTo>
                    <a:pt x="412" y="309"/>
                    <a:pt x="412" y="309"/>
                    <a:pt x="412" y="309"/>
                  </a:cubicBezTo>
                  <a:lnTo>
                    <a:pt x="427" y="295"/>
                  </a:lnTo>
                  <a:cubicBezTo>
                    <a:pt x="427" y="280"/>
                    <a:pt x="412" y="265"/>
                    <a:pt x="412" y="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lIns="91431" tIns="45716" rIns="91431" bIns="45716" anchor="ctr"/>
            <a:lstStyle/>
            <a:p>
              <a:endParaRPr lang="zh-CN" altLang="en-US">
                <a:solidFill>
                  <a:schemeClr val="accent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1390936" y="7519182"/>
              <a:ext cx="5144965" cy="1013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允许开发者自由开发模块，</a:t>
              </a:r>
              <a:endParaRPr lang="en-US" altLang="zh-CN" sz="2000" dirty="0"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itchFamily="34" charset="-122"/>
                <a:ea typeface="微软雅黑" pitchFamily="34" charset="-122"/>
                <a:cs typeface="Lato"/>
                <a:sym typeface="Lato"/>
              </a:endParaRPr>
            </a:p>
            <a:p>
              <a:pPr algn="r"/>
              <a:r>
                <a:rPr lang="zh-CN" altLang="en-US" sz="20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平台提供模块化功能编写架构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775534" y="3048359"/>
            <a:ext cx="7467311" cy="5127893"/>
            <a:chOff x="12873038" y="4365625"/>
            <a:chExt cx="10669573" cy="7343775"/>
          </a:xfrm>
        </p:grpSpPr>
        <p:cxnSp>
          <p:nvCxnSpPr>
            <p:cNvPr id="40" name="Straight Connector 3"/>
            <p:cNvCxnSpPr/>
            <p:nvPr/>
          </p:nvCxnSpPr>
          <p:spPr>
            <a:xfrm>
              <a:off x="12873038" y="7113588"/>
              <a:ext cx="15128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"/>
            <p:cNvCxnSpPr/>
            <p:nvPr/>
          </p:nvCxnSpPr>
          <p:spPr>
            <a:xfrm>
              <a:off x="14385925" y="5005388"/>
              <a:ext cx="1225550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6"/>
            <p:cNvCxnSpPr/>
            <p:nvPr/>
          </p:nvCxnSpPr>
          <p:spPr>
            <a:xfrm>
              <a:off x="14385925" y="10815638"/>
              <a:ext cx="1225550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7"/>
            <p:cNvCxnSpPr/>
            <p:nvPr/>
          </p:nvCxnSpPr>
          <p:spPr>
            <a:xfrm flipH="1" flipV="1">
              <a:off x="14385925" y="5005388"/>
              <a:ext cx="0" cy="210820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8"/>
            <p:cNvCxnSpPr/>
            <p:nvPr/>
          </p:nvCxnSpPr>
          <p:spPr>
            <a:xfrm>
              <a:off x="12873038" y="8729663"/>
              <a:ext cx="15128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9"/>
            <p:cNvCxnSpPr/>
            <p:nvPr/>
          </p:nvCxnSpPr>
          <p:spPr>
            <a:xfrm flipH="1" flipV="1">
              <a:off x="14385925" y="8707438"/>
              <a:ext cx="0" cy="210820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Rectangle 75"/>
            <p:cNvSpPr/>
            <p:nvPr/>
          </p:nvSpPr>
          <p:spPr>
            <a:xfrm>
              <a:off x="15933738" y="4365625"/>
              <a:ext cx="1570037" cy="157321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chemeClr val="accent2">
                    <a:lumMod val="20000"/>
                    <a:lumOff val="80000"/>
                  </a:schemeClr>
                </a:solidFill>
                <a:ea typeface="MS PGothic" pitchFamily="34" charset="-128"/>
              </a:endParaRPr>
            </a:p>
          </p:txBody>
        </p:sp>
        <p:sp>
          <p:nvSpPr>
            <p:cNvPr id="61" name="Rectangle 85"/>
            <p:cNvSpPr/>
            <p:nvPr/>
          </p:nvSpPr>
          <p:spPr>
            <a:xfrm>
              <a:off x="15933738" y="10136188"/>
              <a:ext cx="1570037" cy="15732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chemeClr val="accent2">
                    <a:lumMod val="20000"/>
                    <a:lumOff val="80000"/>
                  </a:schemeClr>
                </a:solidFill>
                <a:ea typeface="MS PGothic" pitchFamily="34" charset="-128"/>
              </a:endParaRPr>
            </a:p>
          </p:txBody>
        </p:sp>
        <p:sp>
          <p:nvSpPr>
            <p:cNvPr id="126" name="Freeform 185"/>
            <p:cNvSpPr>
              <a:spLocks noChangeArrowheads="1"/>
            </p:cNvSpPr>
            <p:nvPr/>
          </p:nvSpPr>
          <p:spPr bwMode="auto">
            <a:xfrm>
              <a:off x="16370300" y="4849813"/>
              <a:ext cx="701675" cy="536575"/>
            </a:xfrm>
            <a:custGeom>
              <a:avLst/>
              <a:gdLst>
                <a:gd name="T0" fmla="*/ 618257 w 619"/>
                <a:gd name="T1" fmla="*/ 0 h 472"/>
                <a:gd name="T2" fmla="*/ 618257 w 619"/>
                <a:gd name="T3" fmla="*/ 0 h 472"/>
                <a:gd name="T4" fmla="*/ 82812 w 619"/>
                <a:gd name="T5" fmla="*/ 0 h 472"/>
                <a:gd name="T6" fmla="*/ 0 w 619"/>
                <a:gd name="T7" fmla="*/ 83077 h 472"/>
                <a:gd name="T8" fmla="*/ 0 w 619"/>
                <a:gd name="T9" fmla="*/ 451802 h 472"/>
                <a:gd name="T10" fmla="*/ 82812 w 619"/>
                <a:gd name="T11" fmla="*/ 536017 h 472"/>
                <a:gd name="T12" fmla="*/ 618257 w 619"/>
                <a:gd name="T13" fmla="*/ 536017 h 472"/>
                <a:gd name="T14" fmla="*/ 701070 w 619"/>
                <a:gd name="T15" fmla="*/ 451802 h 472"/>
                <a:gd name="T16" fmla="*/ 701070 w 619"/>
                <a:gd name="T17" fmla="*/ 83077 h 472"/>
                <a:gd name="T18" fmla="*/ 618257 w 619"/>
                <a:gd name="T19" fmla="*/ 0 h 472"/>
                <a:gd name="T20" fmla="*/ 634139 w 619"/>
                <a:gd name="T21" fmla="*/ 50074 h 472"/>
                <a:gd name="T22" fmla="*/ 634139 w 619"/>
                <a:gd name="T23" fmla="*/ 50074 h 472"/>
                <a:gd name="T24" fmla="*/ 350535 w 619"/>
                <a:gd name="T25" fmla="*/ 267439 h 472"/>
                <a:gd name="T26" fmla="*/ 66931 w 619"/>
                <a:gd name="T27" fmla="*/ 50074 h 472"/>
                <a:gd name="T28" fmla="*/ 634139 w 619"/>
                <a:gd name="T29" fmla="*/ 50074 h 472"/>
                <a:gd name="T30" fmla="*/ 32898 w 619"/>
                <a:gd name="T31" fmla="*/ 451802 h 472"/>
                <a:gd name="T32" fmla="*/ 32898 w 619"/>
                <a:gd name="T33" fmla="*/ 451802 h 472"/>
                <a:gd name="T34" fmla="*/ 32898 w 619"/>
                <a:gd name="T35" fmla="*/ 83077 h 472"/>
                <a:gd name="T36" fmla="*/ 233690 w 619"/>
                <a:gd name="T37" fmla="*/ 251507 h 472"/>
                <a:gd name="T38" fmla="*/ 32898 w 619"/>
                <a:gd name="T39" fmla="*/ 451802 h 472"/>
                <a:gd name="T40" fmla="*/ 66931 w 619"/>
                <a:gd name="T41" fmla="*/ 485943 h 472"/>
                <a:gd name="T42" fmla="*/ 66931 w 619"/>
                <a:gd name="T43" fmla="*/ 485943 h 472"/>
                <a:gd name="T44" fmla="*/ 267722 w 619"/>
                <a:gd name="T45" fmla="*/ 267439 h 472"/>
                <a:gd name="T46" fmla="*/ 350535 w 619"/>
                <a:gd name="T47" fmla="*/ 334584 h 472"/>
                <a:gd name="T48" fmla="*/ 417465 w 619"/>
                <a:gd name="T49" fmla="*/ 267439 h 472"/>
                <a:gd name="T50" fmla="*/ 634139 w 619"/>
                <a:gd name="T51" fmla="*/ 485943 h 472"/>
                <a:gd name="T52" fmla="*/ 66931 w 619"/>
                <a:gd name="T53" fmla="*/ 485943 h 472"/>
                <a:gd name="T54" fmla="*/ 668171 w 619"/>
                <a:gd name="T55" fmla="*/ 451802 h 472"/>
                <a:gd name="T56" fmla="*/ 668171 w 619"/>
                <a:gd name="T57" fmla="*/ 451802 h 472"/>
                <a:gd name="T58" fmla="*/ 668171 w 619"/>
                <a:gd name="T59" fmla="*/ 451802 h 472"/>
                <a:gd name="T60" fmla="*/ 467380 w 619"/>
                <a:gd name="T61" fmla="*/ 251507 h 472"/>
                <a:gd name="T62" fmla="*/ 668171 w 619"/>
                <a:gd name="T63" fmla="*/ 83077 h 472"/>
                <a:gd name="T64" fmla="*/ 668171 w 619"/>
                <a:gd name="T65" fmla="*/ 451802 h 47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619" h="472">
                  <a:moveTo>
                    <a:pt x="545" y="0"/>
                  </a:moveTo>
                  <a:lnTo>
                    <a:pt x="545" y="0"/>
                  </a:ln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30"/>
                    <a:pt x="0" y="73"/>
                  </a:cubicBezTo>
                  <a:cubicBezTo>
                    <a:pt x="0" y="397"/>
                    <a:pt x="0" y="397"/>
                    <a:pt x="0" y="397"/>
                  </a:cubicBezTo>
                  <a:cubicBezTo>
                    <a:pt x="0" y="442"/>
                    <a:pt x="29" y="471"/>
                    <a:pt x="73" y="471"/>
                  </a:cubicBezTo>
                  <a:cubicBezTo>
                    <a:pt x="545" y="471"/>
                    <a:pt x="545" y="471"/>
                    <a:pt x="545" y="471"/>
                  </a:cubicBezTo>
                  <a:cubicBezTo>
                    <a:pt x="589" y="471"/>
                    <a:pt x="618" y="442"/>
                    <a:pt x="618" y="397"/>
                  </a:cubicBezTo>
                  <a:cubicBezTo>
                    <a:pt x="618" y="73"/>
                    <a:pt x="618" y="73"/>
                    <a:pt x="618" y="73"/>
                  </a:cubicBezTo>
                  <a:cubicBezTo>
                    <a:pt x="618" y="30"/>
                    <a:pt x="589" y="0"/>
                    <a:pt x="545" y="0"/>
                  </a:cubicBezTo>
                  <a:close/>
                  <a:moveTo>
                    <a:pt x="559" y="44"/>
                  </a:moveTo>
                  <a:lnTo>
                    <a:pt x="559" y="44"/>
                  </a:lnTo>
                  <a:cubicBezTo>
                    <a:pt x="309" y="235"/>
                    <a:pt x="309" y="235"/>
                    <a:pt x="309" y="235"/>
                  </a:cubicBezTo>
                  <a:cubicBezTo>
                    <a:pt x="59" y="44"/>
                    <a:pt x="59" y="44"/>
                    <a:pt x="59" y="44"/>
                  </a:cubicBezTo>
                  <a:lnTo>
                    <a:pt x="559" y="44"/>
                  </a:lnTo>
                  <a:close/>
                  <a:moveTo>
                    <a:pt x="29" y="397"/>
                  </a:moveTo>
                  <a:lnTo>
                    <a:pt x="29" y="397"/>
                  </a:lnTo>
                  <a:cubicBezTo>
                    <a:pt x="29" y="73"/>
                    <a:pt x="29" y="73"/>
                    <a:pt x="29" y="73"/>
                  </a:cubicBezTo>
                  <a:cubicBezTo>
                    <a:pt x="206" y="221"/>
                    <a:pt x="206" y="221"/>
                    <a:pt x="206" y="221"/>
                  </a:cubicBezTo>
                  <a:cubicBezTo>
                    <a:pt x="29" y="397"/>
                    <a:pt x="29" y="397"/>
                    <a:pt x="29" y="397"/>
                  </a:cubicBezTo>
                  <a:close/>
                  <a:moveTo>
                    <a:pt x="59" y="427"/>
                  </a:moveTo>
                  <a:lnTo>
                    <a:pt x="59" y="427"/>
                  </a:lnTo>
                  <a:cubicBezTo>
                    <a:pt x="236" y="235"/>
                    <a:pt x="236" y="235"/>
                    <a:pt x="236" y="235"/>
                  </a:cubicBezTo>
                  <a:cubicBezTo>
                    <a:pt x="309" y="294"/>
                    <a:pt x="309" y="294"/>
                    <a:pt x="309" y="294"/>
                  </a:cubicBezTo>
                  <a:cubicBezTo>
                    <a:pt x="368" y="235"/>
                    <a:pt x="368" y="235"/>
                    <a:pt x="368" y="235"/>
                  </a:cubicBezTo>
                  <a:cubicBezTo>
                    <a:pt x="559" y="427"/>
                    <a:pt x="559" y="427"/>
                    <a:pt x="559" y="427"/>
                  </a:cubicBezTo>
                  <a:cubicBezTo>
                    <a:pt x="545" y="427"/>
                    <a:pt x="73" y="427"/>
                    <a:pt x="59" y="427"/>
                  </a:cubicBezTo>
                  <a:close/>
                  <a:moveTo>
                    <a:pt x="589" y="397"/>
                  </a:moveTo>
                  <a:lnTo>
                    <a:pt x="589" y="397"/>
                  </a:lnTo>
                  <a:cubicBezTo>
                    <a:pt x="412" y="221"/>
                    <a:pt x="412" y="221"/>
                    <a:pt x="412" y="221"/>
                  </a:cubicBezTo>
                  <a:cubicBezTo>
                    <a:pt x="589" y="73"/>
                    <a:pt x="589" y="73"/>
                    <a:pt x="589" y="73"/>
                  </a:cubicBezTo>
                  <a:lnTo>
                    <a:pt x="589" y="3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lIns="91431" tIns="45716" rIns="91431" bIns="45716" anchor="ctr"/>
            <a:lstStyle/>
            <a:p>
              <a:endParaRPr lang="zh-CN" altLang="en-US">
                <a:solidFill>
                  <a:schemeClr val="accent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28" name="Freeform 179"/>
            <p:cNvSpPr>
              <a:spLocks noChangeArrowheads="1"/>
            </p:cNvSpPr>
            <p:nvPr/>
          </p:nvSpPr>
          <p:spPr bwMode="auto">
            <a:xfrm>
              <a:off x="16422688" y="10596563"/>
              <a:ext cx="665162" cy="617537"/>
            </a:xfrm>
            <a:custGeom>
              <a:avLst/>
              <a:gdLst>
                <a:gd name="T0" fmla="*/ 617256 w 634"/>
                <a:gd name="T1" fmla="*/ 0 h 590"/>
                <a:gd name="T2" fmla="*/ 617256 w 634"/>
                <a:gd name="T3" fmla="*/ 0 h 590"/>
                <a:gd name="T4" fmla="*/ 431765 w 634"/>
                <a:gd name="T5" fmla="*/ 122463 h 590"/>
                <a:gd name="T6" fmla="*/ 169772 w 634"/>
                <a:gd name="T7" fmla="*/ 122463 h 590"/>
                <a:gd name="T8" fmla="*/ 0 w 634"/>
                <a:gd name="T9" fmla="*/ 277374 h 590"/>
                <a:gd name="T10" fmla="*/ 123661 w 634"/>
                <a:gd name="T11" fmla="*/ 415537 h 590"/>
                <a:gd name="T12" fmla="*/ 123661 w 634"/>
                <a:gd name="T13" fmla="*/ 585102 h 590"/>
                <a:gd name="T14" fmla="*/ 169772 w 634"/>
                <a:gd name="T15" fmla="*/ 616502 h 590"/>
                <a:gd name="T16" fmla="*/ 231602 w 634"/>
                <a:gd name="T17" fmla="*/ 616502 h 590"/>
                <a:gd name="T18" fmla="*/ 277713 w 634"/>
                <a:gd name="T19" fmla="*/ 585102 h 590"/>
                <a:gd name="T20" fmla="*/ 277713 w 634"/>
                <a:gd name="T21" fmla="*/ 415537 h 590"/>
                <a:gd name="T22" fmla="*/ 431765 w 634"/>
                <a:gd name="T23" fmla="*/ 415537 h 590"/>
                <a:gd name="T24" fmla="*/ 617256 w 634"/>
                <a:gd name="T25" fmla="*/ 539047 h 590"/>
                <a:gd name="T26" fmla="*/ 663367 w 634"/>
                <a:gd name="T27" fmla="*/ 492993 h 590"/>
                <a:gd name="T28" fmla="*/ 663367 w 634"/>
                <a:gd name="T29" fmla="*/ 46055 h 590"/>
                <a:gd name="T30" fmla="*/ 617256 w 634"/>
                <a:gd name="T31" fmla="*/ 0 h 590"/>
                <a:gd name="T32" fmla="*/ 231602 w 634"/>
                <a:gd name="T33" fmla="*/ 554747 h 590"/>
                <a:gd name="T34" fmla="*/ 231602 w 634"/>
                <a:gd name="T35" fmla="*/ 554747 h 590"/>
                <a:gd name="T36" fmla="*/ 216930 w 634"/>
                <a:gd name="T37" fmla="*/ 585102 h 590"/>
                <a:gd name="T38" fmla="*/ 185491 w 634"/>
                <a:gd name="T39" fmla="*/ 585102 h 590"/>
                <a:gd name="T40" fmla="*/ 169772 w 634"/>
                <a:gd name="T41" fmla="*/ 554747 h 590"/>
                <a:gd name="T42" fmla="*/ 169772 w 634"/>
                <a:gd name="T43" fmla="*/ 415537 h 590"/>
                <a:gd name="T44" fmla="*/ 231602 w 634"/>
                <a:gd name="T45" fmla="*/ 415537 h 590"/>
                <a:gd name="T46" fmla="*/ 231602 w 634"/>
                <a:gd name="T47" fmla="*/ 554747 h 590"/>
                <a:gd name="T48" fmla="*/ 339543 w 634"/>
                <a:gd name="T49" fmla="*/ 369483 h 590"/>
                <a:gd name="T50" fmla="*/ 339543 w 634"/>
                <a:gd name="T51" fmla="*/ 369483 h 590"/>
                <a:gd name="T52" fmla="*/ 169772 w 634"/>
                <a:gd name="T53" fmla="*/ 369483 h 590"/>
                <a:gd name="T54" fmla="*/ 46111 w 634"/>
                <a:gd name="T55" fmla="*/ 277374 h 590"/>
                <a:gd name="T56" fmla="*/ 169772 w 634"/>
                <a:gd name="T57" fmla="*/ 169564 h 590"/>
                <a:gd name="T58" fmla="*/ 339543 w 634"/>
                <a:gd name="T59" fmla="*/ 169564 h 590"/>
                <a:gd name="T60" fmla="*/ 339543 w 634"/>
                <a:gd name="T61" fmla="*/ 369483 h 590"/>
                <a:gd name="T62" fmla="*/ 431765 w 634"/>
                <a:gd name="T63" fmla="*/ 369483 h 590"/>
                <a:gd name="T64" fmla="*/ 431765 w 634"/>
                <a:gd name="T65" fmla="*/ 369483 h 590"/>
                <a:gd name="T66" fmla="*/ 370983 w 634"/>
                <a:gd name="T67" fmla="*/ 369483 h 590"/>
                <a:gd name="T68" fmla="*/ 370983 w 634"/>
                <a:gd name="T69" fmla="*/ 169564 h 590"/>
                <a:gd name="T70" fmla="*/ 431765 w 634"/>
                <a:gd name="T71" fmla="*/ 169564 h 590"/>
                <a:gd name="T72" fmla="*/ 431765 w 634"/>
                <a:gd name="T73" fmla="*/ 369483 h 590"/>
                <a:gd name="T74" fmla="*/ 617256 w 634"/>
                <a:gd name="T75" fmla="*/ 492993 h 590"/>
                <a:gd name="T76" fmla="*/ 617256 w 634"/>
                <a:gd name="T77" fmla="*/ 492993 h 590"/>
                <a:gd name="T78" fmla="*/ 478924 w 634"/>
                <a:gd name="T79" fmla="*/ 400884 h 590"/>
                <a:gd name="T80" fmla="*/ 478924 w 634"/>
                <a:gd name="T81" fmla="*/ 153864 h 590"/>
                <a:gd name="T82" fmla="*/ 617256 w 634"/>
                <a:gd name="T83" fmla="*/ 46055 h 590"/>
                <a:gd name="T84" fmla="*/ 617256 w 634"/>
                <a:gd name="T85" fmla="*/ 492993 h 59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34" h="590">
                  <a:moveTo>
                    <a:pt x="589" y="0"/>
                  </a:moveTo>
                  <a:lnTo>
                    <a:pt x="589" y="0"/>
                  </a:lnTo>
                  <a:cubicBezTo>
                    <a:pt x="412" y="117"/>
                    <a:pt x="412" y="117"/>
                    <a:pt x="412" y="117"/>
                  </a:cubicBezTo>
                  <a:cubicBezTo>
                    <a:pt x="162" y="117"/>
                    <a:pt x="162" y="117"/>
                    <a:pt x="162" y="117"/>
                  </a:cubicBezTo>
                  <a:cubicBezTo>
                    <a:pt x="74" y="117"/>
                    <a:pt x="0" y="176"/>
                    <a:pt x="0" y="265"/>
                  </a:cubicBezTo>
                  <a:cubicBezTo>
                    <a:pt x="0" y="338"/>
                    <a:pt x="59" y="383"/>
                    <a:pt x="118" y="397"/>
                  </a:cubicBezTo>
                  <a:lnTo>
                    <a:pt x="118" y="559"/>
                  </a:lnTo>
                  <a:cubicBezTo>
                    <a:pt x="118" y="574"/>
                    <a:pt x="148" y="589"/>
                    <a:pt x="162" y="589"/>
                  </a:cubicBezTo>
                  <a:cubicBezTo>
                    <a:pt x="221" y="589"/>
                    <a:pt x="221" y="589"/>
                    <a:pt x="221" y="589"/>
                  </a:cubicBezTo>
                  <a:cubicBezTo>
                    <a:pt x="236" y="589"/>
                    <a:pt x="265" y="574"/>
                    <a:pt x="265" y="559"/>
                  </a:cubicBezTo>
                  <a:cubicBezTo>
                    <a:pt x="265" y="397"/>
                    <a:pt x="265" y="397"/>
                    <a:pt x="265" y="397"/>
                  </a:cubicBezTo>
                  <a:cubicBezTo>
                    <a:pt x="412" y="397"/>
                    <a:pt x="412" y="397"/>
                    <a:pt x="412" y="397"/>
                  </a:cubicBezTo>
                  <a:cubicBezTo>
                    <a:pt x="589" y="515"/>
                    <a:pt x="589" y="515"/>
                    <a:pt x="589" y="515"/>
                  </a:cubicBezTo>
                  <a:cubicBezTo>
                    <a:pt x="619" y="515"/>
                    <a:pt x="633" y="500"/>
                    <a:pt x="633" y="471"/>
                  </a:cubicBezTo>
                  <a:cubicBezTo>
                    <a:pt x="633" y="44"/>
                    <a:pt x="633" y="44"/>
                    <a:pt x="633" y="44"/>
                  </a:cubicBezTo>
                  <a:cubicBezTo>
                    <a:pt x="633" y="29"/>
                    <a:pt x="619" y="0"/>
                    <a:pt x="589" y="0"/>
                  </a:cubicBezTo>
                  <a:close/>
                  <a:moveTo>
                    <a:pt x="221" y="530"/>
                  </a:moveTo>
                  <a:lnTo>
                    <a:pt x="221" y="530"/>
                  </a:lnTo>
                  <a:cubicBezTo>
                    <a:pt x="221" y="545"/>
                    <a:pt x="207" y="559"/>
                    <a:pt x="207" y="559"/>
                  </a:cubicBezTo>
                  <a:cubicBezTo>
                    <a:pt x="177" y="559"/>
                    <a:pt x="177" y="559"/>
                    <a:pt x="177" y="559"/>
                  </a:cubicBezTo>
                  <a:cubicBezTo>
                    <a:pt x="177" y="559"/>
                    <a:pt x="162" y="545"/>
                    <a:pt x="162" y="530"/>
                  </a:cubicBezTo>
                  <a:cubicBezTo>
                    <a:pt x="162" y="397"/>
                    <a:pt x="162" y="397"/>
                    <a:pt x="162" y="397"/>
                  </a:cubicBezTo>
                  <a:cubicBezTo>
                    <a:pt x="162" y="397"/>
                    <a:pt x="207" y="397"/>
                    <a:pt x="221" y="397"/>
                  </a:cubicBezTo>
                  <a:lnTo>
                    <a:pt x="221" y="530"/>
                  </a:lnTo>
                  <a:close/>
                  <a:moveTo>
                    <a:pt x="324" y="353"/>
                  </a:moveTo>
                  <a:lnTo>
                    <a:pt x="324" y="353"/>
                  </a:lnTo>
                  <a:cubicBezTo>
                    <a:pt x="162" y="353"/>
                    <a:pt x="162" y="353"/>
                    <a:pt x="162" y="353"/>
                  </a:cubicBezTo>
                  <a:cubicBezTo>
                    <a:pt x="118" y="353"/>
                    <a:pt x="44" y="353"/>
                    <a:pt x="44" y="265"/>
                  </a:cubicBezTo>
                  <a:cubicBezTo>
                    <a:pt x="44" y="176"/>
                    <a:pt x="118" y="162"/>
                    <a:pt x="162" y="162"/>
                  </a:cubicBezTo>
                  <a:cubicBezTo>
                    <a:pt x="324" y="162"/>
                    <a:pt x="324" y="162"/>
                    <a:pt x="324" y="162"/>
                  </a:cubicBezTo>
                  <a:lnTo>
                    <a:pt x="324" y="353"/>
                  </a:lnTo>
                  <a:close/>
                  <a:moveTo>
                    <a:pt x="412" y="353"/>
                  </a:moveTo>
                  <a:lnTo>
                    <a:pt x="412" y="353"/>
                  </a:lnTo>
                  <a:cubicBezTo>
                    <a:pt x="354" y="353"/>
                    <a:pt x="354" y="353"/>
                    <a:pt x="354" y="353"/>
                  </a:cubicBezTo>
                  <a:cubicBezTo>
                    <a:pt x="354" y="162"/>
                    <a:pt x="354" y="162"/>
                    <a:pt x="354" y="162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62"/>
                    <a:pt x="412" y="338"/>
                    <a:pt x="412" y="353"/>
                  </a:cubicBezTo>
                  <a:close/>
                  <a:moveTo>
                    <a:pt x="589" y="471"/>
                  </a:moveTo>
                  <a:lnTo>
                    <a:pt x="589" y="471"/>
                  </a:lnTo>
                  <a:cubicBezTo>
                    <a:pt x="457" y="383"/>
                    <a:pt x="457" y="383"/>
                    <a:pt x="457" y="383"/>
                  </a:cubicBezTo>
                  <a:cubicBezTo>
                    <a:pt x="457" y="353"/>
                    <a:pt x="457" y="162"/>
                    <a:pt x="457" y="147"/>
                  </a:cubicBezTo>
                  <a:cubicBezTo>
                    <a:pt x="589" y="44"/>
                    <a:pt x="589" y="44"/>
                    <a:pt x="589" y="44"/>
                  </a:cubicBezTo>
                  <a:cubicBezTo>
                    <a:pt x="589" y="74"/>
                    <a:pt x="589" y="456"/>
                    <a:pt x="589" y="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lIns="91431" tIns="45716" rIns="91431" bIns="45716" anchor="ctr"/>
            <a:lstStyle/>
            <a:p>
              <a:endParaRPr lang="zh-CN" altLang="en-US">
                <a:solidFill>
                  <a:schemeClr val="accent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17826037" y="10195515"/>
              <a:ext cx="5716574" cy="1454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提供一些“泛模版”，开发者即拿即用，既节省开发时间，又可更注重于“核心功能开发”</a:t>
              </a:r>
            </a:p>
          </p:txBody>
        </p:sp>
        <p:sp>
          <p:nvSpPr>
            <p:cNvPr id="136" name="矩形 135"/>
            <p:cNvSpPr/>
            <p:nvPr/>
          </p:nvSpPr>
          <p:spPr>
            <a:xfrm>
              <a:off x="17717351" y="4425377"/>
              <a:ext cx="5716574" cy="1454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微软雅黑" pitchFamily="34" charset="-122"/>
                  <a:ea typeface="微软雅黑" pitchFamily="34" charset="-122"/>
                  <a:cs typeface="Lato"/>
                  <a:sym typeface="Lato"/>
                </a:rPr>
                <a:t>帮助开发者定义自己的核心功能及“可编辑功能”权限范围，提供模版保护产品核心和开发者权益</a:t>
              </a:r>
            </a:p>
          </p:txBody>
        </p:sp>
      </p:grpSp>
      <p:grpSp>
        <p:nvGrpSpPr>
          <p:cNvPr id="68" name="Group 23"/>
          <p:cNvGrpSpPr>
            <a:grpSpLocks/>
          </p:cNvGrpSpPr>
          <p:nvPr/>
        </p:nvGrpSpPr>
        <p:grpSpPr bwMode="auto">
          <a:xfrm>
            <a:off x="6814544" y="4226688"/>
            <a:ext cx="3871986" cy="2978523"/>
            <a:chOff x="10070537" y="3323510"/>
            <a:chExt cx="5533238" cy="4265690"/>
          </a:xfrm>
        </p:grpSpPr>
        <p:grpSp>
          <p:nvGrpSpPr>
            <p:cNvPr id="69" name="Group 62"/>
            <p:cNvGrpSpPr>
              <a:grpSpLocks/>
            </p:cNvGrpSpPr>
            <p:nvPr/>
          </p:nvGrpSpPr>
          <p:grpSpPr bwMode="auto">
            <a:xfrm>
              <a:off x="10070537" y="3323510"/>
              <a:ext cx="4265896" cy="4265690"/>
              <a:chOff x="10070537" y="3323510"/>
              <a:chExt cx="4265896" cy="4265690"/>
            </a:xfrm>
          </p:grpSpPr>
          <p:sp>
            <p:nvSpPr>
              <p:cNvPr id="114" name="Freeform 13"/>
              <p:cNvSpPr>
                <a:spLocks noChangeArrowheads="1"/>
              </p:cNvSpPr>
              <p:nvPr/>
            </p:nvSpPr>
            <p:spPr bwMode="auto">
              <a:xfrm>
                <a:off x="10070537" y="3323510"/>
                <a:ext cx="4265896" cy="4265690"/>
              </a:xfrm>
              <a:custGeom>
                <a:avLst/>
                <a:gdLst>
                  <a:gd name="T0" fmla="*/ 1536065523 w 4540"/>
                  <a:gd name="T1" fmla="*/ 767826079 h 4540"/>
                  <a:gd name="T2" fmla="*/ 1536065523 w 4540"/>
                  <a:gd name="T3" fmla="*/ 767826079 h 4540"/>
                  <a:gd name="T4" fmla="*/ 768202364 w 4540"/>
                  <a:gd name="T5" fmla="*/ 1535991346 h 4540"/>
                  <a:gd name="T6" fmla="*/ 0 w 4540"/>
                  <a:gd name="T7" fmla="*/ 767826079 h 4540"/>
                  <a:gd name="T8" fmla="*/ 768202364 w 4540"/>
                  <a:gd name="T9" fmla="*/ 0 h 4540"/>
                  <a:gd name="T10" fmla="*/ 1536065523 w 4540"/>
                  <a:gd name="T11" fmla="*/ 767826079 h 45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4540" h="4540">
                    <a:moveTo>
                      <a:pt x="4539" y="2269"/>
                    </a:moveTo>
                    <a:lnTo>
                      <a:pt x="4539" y="2269"/>
                    </a:lnTo>
                    <a:cubicBezTo>
                      <a:pt x="4539" y="3523"/>
                      <a:pt x="3523" y="4539"/>
                      <a:pt x="2270" y="4539"/>
                    </a:cubicBezTo>
                    <a:cubicBezTo>
                      <a:pt x="1016" y="4539"/>
                      <a:pt x="0" y="3523"/>
                      <a:pt x="0" y="2269"/>
                    </a:cubicBezTo>
                    <a:cubicBezTo>
                      <a:pt x="0" y="1016"/>
                      <a:pt x="1016" y="0"/>
                      <a:pt x="2270" y="0"/>
                    </a:cubicBezTo>
                    <a:cubicBezTo>
                      <a:pt x="3523" y="0"/>
                      <a:pt x="4539" y="1016"/>
                      <a:pt x="4539" y="22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5" name="Freeform 14"/>
              <p:cNvSpPr>
                <a:spLocks noChangeArrowheads="1"/>
              </p:cNvSpPr>
              <p:nvPr/>
            </p:nvSpPr>
            <p:spPr bwMode="auto">
              <a:xfrm>
                <a:off x="10542684" y="3791492"/>
                <a:ext cx="3321600" cy="3321439"/>
              </a:xfrm>
              <a:custGeom>
                <a:avLst/>
                <a:gdLst>
                  <a:gd name="T0" fmla="*/ 1194963907 w 3538"/>
                  <a:gd name="T1" fmla="*/ 597284481 h 3538"/>
                  <a:gd name="T2" fmla="*/ 1194963907 w 3538"/>
                  <a:gd name="T3" fmla="*/ 597284481 h 3538"/>
                  <a:gd name="T4" fmla="*/ 597651413 w 3538"/>
                  <a:gd name="T5" fmla="*/ 1194905987 h 3538"/>
                  <a:gd name="T6" fmla="*/ 0 w 3538"/>
                  <a:gd name="T7" fmla="*/ 597284481 h 3538"/>
                  <a:gd name="T8" fmla="*/ 597651413 w 3538"/>
                  <a:gd name="T9" fmla="*/ 0 h 3538"/>
                  <a:gd name="T10" fmla="*/ 1194963907 w 3538"/>
                  <a:gd name="T11" fmla="*/ 597284481 h 353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538" h="3538">
                    <a:moveTo>
                      <a:pt x="3537" y="1768"/>
                    </a:moveTo>
                    <a:lnTo>
                      <a:pt x="3537" y="1768"/>
                    </a:lnTo>
                    <a:cubicBezTo>
                      <a:pt x="3537" y="2745"/>
                      <a:pt x="2745" y="3537"/>
                      <a:pt x="1769" y="3537"/>
                    </a:cubicBezTo>
                    <a:cubicBezTo>
                      <a:pt x="792" y="3537"/>
                      <a:pt x="0" y="2745"/>
                      <a:pt x="0" y="1768"/>
                    </a:cubicBezTo>
                    <a:cubicBezTo>
                      <a:pt x="0" y="792"/>
                      <a:pt x="792" y="0"/>
                      <a:pt x="1769" y="0"/>
                    </a:cubicBezTo>
                    <a:cubicBezTo>
                      <a:pt x="2745" y="0"/>
                      <a:pt x="3537" y="792"/>
                      <a:pt x="3537" y="1768"/>
                    </a:cubicBezTo>
                  </a:path>
                </a:pathLst>
              </a:custGeom>
              <a:solidFill>
                <a:schemeClr val="accent5"/>
              </a:solidFill>
              <a:ln w="12700">
                <a:miter lim="400000"/>
              </a:ln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38100" tIns="38100" rIns="38100" bIns="38100" anchor="ctr"/>
              <a:lstStyle/>
              <a:p>
                <a:pPr defTabSz="319674"/>
                <a:endParaRPr lang="zh-CN" altLang="en-US" sz="2100">
                  <a:solidFill>
                    <a:schemeClr val="accent2">
                      <a:lumMod val="20000"/>
                      <a:lumOff val="80000"/>
                    </a:schemeClr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  <a:cs typeface="Gill Sans"/>
                </a:endParaRPr>
              </a:p>
            </p:txBody>
          </p:sp>
          <p:sp>
            <p:nvSpPr>
              <p:cNvPr id="116" name="Freeform 15"/>
              <p:cNvSpPr>
                <a:spLocks noChangeArrowheads="1"/>
              </p:cNvSpPr>
              <p:nvPr/>
            </p:nvSpPr>
            <p:spPr bwMode="auto">
              <a:xfrm>
                <a:off x="11010691" y="4263617"/>
                <a:ext cx="2381445" cy="2381333"/>
              </a:xfrm>
              <a:custGeom>
                <a:avLst/>
                <a:gdLst>
                  <a:gd name="T0" fmla="*/ 856843160 w 2536"/>
                  <a:gd name="T1" fmla="*/ 428233348 h 2536"/>
                  <a:gd name="T2" fmla="*/ 856843160 w 2536"/>
                  <a:gd name="T3" fmla="*/ 428233348 h 2536"/>
                  <a:gd name="T4" fmla="*/ 428590610 w 2536"/>
                  <a:gd name="T5" fmla="*/ 856803801 h 2536"/>
                  <a:gd name="T6" fmla="*/ 0 w 2536"/>
                  <a:gd name="T7" fmla="*/ 428233348 h 2536"/>
                  <a:gd name="T8" fmla="*/ 428590610 w 2536"/>
                  <a:gd name="T9" fmla="*/ 0 h 2536"/>
                  <a:gd name="T10" fmla="*/ 856843160 w 2536"/>
                  <a:gd name="T11" fmla="*/ 428233348 h 253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536" h="2536">
                    <a:moveTo>
                      <a:pt x="2535" y="1267"/>
                    </a:moveTo>
                    <a:lnTo>
                      <a:pt x="2535" y="1267"/>
                    </a:lnTo>
                    <a:cubicBezTo>
                      <a:pt x="2535" y="1966"/>
                      <a:pt x="1969" y="2535"/>
                      <a:pt x="1268" y="2535"/>
                    </a:cubicBezTo>
                    <a:cubicBezTo>
                      <a:pt x="569" y="2535"/>
                      <a:pt x="0" y="1966"/>
                      <a:pt x="0" y="1267"/>
                    </a:cubicBezTo>
                    <a:cubicBezTo>
                      <a:pt x="0" y="566"/>
                      <a:pt x="569" y="0"/>
                      <a:pt x="1268" y="0"/>
                    </a:cubicBezTo>
                    <a:cubicBezTo>
                      <a:pt x="1969" y="0"/>
                      <a:pt x="2535" y="566"/>
                      <a:pt x="2535" y="1267"/>
                    </a:cubicBezTo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38100" tIns="38100" rIns="38100" bIns="38100" anchor="ctr"/>
              <a:lstStyle/>
              <a:p>
                <a:pPr defTabSz="319674"/>
                <a:endParaRPr lang="zh-CN" altLang="en-US" sz="2100">
                  <a:solidFill>
                    <a:schemeClr val="accent2">
                      <a:lumMod val="20000"/>
                      <a:lumOff val="80000"/>
                    </a:schemeClr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  <a:cs typeface="Gill Sans"/>
                </a:endParaRPr>
              </a:p>
            </p:txBody>
          </p:sp>
          <p:sp>
            <p:nvSpPr>
              <p:cNvPr id="117" name="Freeform 16"/>
              <p:cNvSpPr>
                <a:spLocks noChangeArrowheads="1"/>
              </p:cNvSpPr>
              <p:nvPr/>
            </p:nvSpPr>
            <p:spPr bwMode="auto">
              <a:xfrm>
                <a:off x="11482839" y="4731602"/>
                <a:ext cx="1441293" cy="1445364"/>
              </a:xfrm>
              <a:custGeom>
                <a:avLst/>
                <a:gdLst>
                  <a:gd name="T0" fmla="*/ 518724545 w 1534"/>
                  <a:gd name="T1" fmla="*/ 260672385 h 1537"/>
                  <a:gd name="T2" fmla="*/ 518724545 w 1534"/>
                  <a:gd name="T3" fmla="*/ 260672385 h 1537"/>
                  <a:gd name="T4" fmla="*/ 259531394 w 1534"/>
                  <a:gd name="T5" fmla="*/ 520666756 h 1537"/>
                  <a:gd name="T6" fmla="*/ 0 w 1534"/>
                  <a:gd name="T7" fmla="*/ 260672385 h 1537"/>
                  <a:gd name="T8" fmla="*/ 259531394 w 1534"/>
                  <a:gd name="T9" fmla="*/ 0 h 1537"/>
                  <a:gd name="T10" fmla="*/ 518724545 w 1534"/>
                  <a:gd name="T11" fmla="*/ 260672385 h 153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534" h="1537">
                    <a:moveTo>
                      <a:pt x="1533" y="769"/>
                    </a:moveTo>
                    <a:lnTo>
                      <a:pt x="1533" y="769"/>
                    </a:lnTo>
                    <a:cubicBezTo>
                      <a:pt x="1533" y="1193"/>
                      <a:pt x="1191" y="1536"/>
                      <a:pt x="767" y="1536"/>
                    </a:cubicBezTo>
                    <a:cubicBezTo>
                      <a:pt x="342" y="1536"/>
                      <a:pt x="0" y="1193"/>
                      <a:pt x="0" y="769"/>
                    </a:cubicBezTo>
                    <a:cubicBezTo>
                      <a:pt x="0" y="345"/>
                      <a:pt x="342" y="0"/>
                      <a:pt x="767" y="0"/>
                    </a:cubicBezTo>
                    <a:cubicBezTo>
                      <a:pt x="1191" y="0"/>
                      <a:pt x="1533" y="345"/>
                      <a:pt x="1533" y="769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8" name="Freeform 17"/>
              <p:cNvSpPr>
                <a:spLocks noChangeArrowheads="1"/>
              </p:cNvSpPr>
              <p:nvPr/>
            </p:nvSpPr>
            <p:spPr bwMode="auto">
              <a:xfrm>
                <a:off x="11950843" y="5199582"/>
                <a:ext cx="501141" cy="501117"/>
              </a:xfrm>
              <a:custGeom>
                <a:avLst/>
                <a:gdLst>
                  <a:gd name="T0" fmla="*/ 179594884 w 535"/>
                  <a:gd name="T1" fmla="*/ 90129873 h 535"/>
                  <a:gd name="T2" fmla="*/ 179594884 w 535"/>
                  <a:gd name="T3" fmla="*/ 90129873 h 535"/>
                  <a:gd name="T4" fmla="*/ 89460694 w 535"/>
                  <a:gd name="T5" fmla="*/ 179586283 h 535"/>
                  <a:gd name="T6" fmla="*/ 0 w 535"/>
                  <a:gd name="T7" fmla="*/ 90129873 h 535"/>
                  <a:gd name="T8" fmla="*/ 89460694 w 535"/>
                  <a:gd name="T9" fmla="*/ 0 h 535"/>
                  <a:gd name="T10" fmla="*/ 179594884 w 535"/>
                  <a:gd name="T11" fmla="*/ 90129873 h 53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35" h="535">
                    <a:moveTo>
                      <a:pt x="534" y="268"/>
                    </a:moveTo>
                    <a:lnTo>
                      <a:pt x="534" y="268"/>
                    </a:lnTo>
                    <a:cubicBezTo>
                      <a:pt x="534" y="415"/>
                      <a:pt x="412" y="534"/>
                      <a:pt x="266" y="534"/>
                    </a:cubicBezTo>
                    <a:cubicBezTo>
                      <a:pt x="119" y="534"/>
                      <a:pt x="0" y="415"/>
                      <a:pt x="0" y="268"/>
                    </a:cubicBezTo>
                    <a:cubicBezTo>
                      <a:pt x="0" y="121"/>
                      <a:pt x="119" y="0"/>
                      <a:pt x="266" y="0"/>
                    </a:cubicBezTo>
                    <a:cubicBezTo>
                      <a:pt x="412" y="0"/>
                      <a:pt x="534" y="121"/>
                      <a:pt x="534" y="268"/>
                    </a:cubicBezTo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38100" tIns="38100" rIns="38100" bIns="38100" anchor="ctr"/>
              <a:lstStyle/>
              <a:p>
                <a:pPr defTabSz="319674"/>
                <a:endParaRPr lang="zh-CN" altLang="en-US" sz="2100">
                  <a:solidFill>
                    <a:schemeClr val="accent2">
                      <a:lumMod val="20000"/>
                      <a:lumOff val="80000"/>
                    </a:schemeClr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  <a:cs typeface="Gill Sans"/>
                </a:endParaRPr>
              </a:p>
            </p:txBody>
          </p:sp>
        </p:grpSp>
        <p:grpSp>
          <p:nvGrpSpPr>
            <p:cNvPr id="70" name="Group 68"/>
            <p:cNvGrpSpPr>
              <a:grpSpLocks/>
            </p:cNvGrpSpPr>
            <p:nvPr/>
          </p:nvGrpSpPr>
          <p:grpSpPr bwMode="auto">
            <a:xfrm>
              <a:off x="12124791" y="3770786"/>
              <a:ext cx="3478984" cy="1689710"/>
              <a:chOff x="12124791" y="3770786"/>
              <a:chExt cx="3478984" cy="1689710"/>
            </a:xfrm>
          </p:grpSpPr>
          <p:sp>
            <p:nvSpPr>
              <p:cNvPr id="71" name="Freeform 18"/>
              <p:cNvSpPr>
                <a:spLocks noChangeArrowheads="1"/>
              </p:cNvSpPr>
              <p:nvPr/>
            </p:nvSpPr>
            <p:spPr bwMode="auto">
              <a:xfrm>
                <a:off x="12124793" y="4118666"/>
                <a:ext cx="2841169" cy="1341829"/>
              </a:xfrm>
              <a:custGeom>
                <a:avLst/>
                <a:gdLst>
                  <a:gd name="T0" fmla="*/ 100219111 w 3023"/>
                  <a:gd name="T1" fmla="*/ 382395930 h 1430"/>
                  <a:gd name="T2" fmla="*/ 1002867807 w 3023"/>
                  <a:gd name="T3" fmla="*/ 0 h 1430"/>
                  <a:gd name="T4" fmla="*/ 1023182683 w 3023"/>
                  <a:gd name="T5" fmla="*/ 48938286 h 1430"/>
                  <a:gd name="T6" fmla="*/ 0 w 3023"/>
                  <a:gd name="T7" fmla="*/ 482298383 h 1430"/>
                  <a:gd name="T8" fmla="*/ 100219111 w 3023"/>
                  <a:gd name="T9" fmla="*/ 382395930 h 14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23" h="1430">
                    <a:moveTo>
                      <a:pt x="296" y="1133"/>
                    </a:moveTo>
                    <a:lnTo>
                      <a:pt x="2962" y="0"/>
                    </a:lnTo>
                    <a:lnTo>
                      <a:pt x="3022" y="145"/>
                    </a:lnTo>
                    <a:lnTo>
                      <a:pt x="0" y="1429"/>
                    </a:lnTo>
                    <a:lnTo>
                      <a:pt x="296" y="1133"/>
                    </a:lnTo>
                  </a:path>
                </a:pathLst>
              </a:custGeom>
              <a:solidFill>
                <a:srgbClr val="515D5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9" name="Freeform 19"/>
              <p:cNvSpPr>
                <a:spLocks noChangeArrowheads="1"/>
              </p:cNvSpPr>
              <p:nvPr/>
            </p:nvSpPr>
            <p:spPr bwMode="auto">
              <a:xfrm>
                <a:off x="12124791" y="4255333"/>
                <a:ext cx="2899153" cy="1205163"/>
              </a:xfrm>
              <a:custGeom>
                <a:avLst/>
                <a:gdLst>
                  <a:gd name="T0" fmla="*/ 141743780 w 3086"/>
                  <a:gd name="T1" fmla="*/ 430563943 h 1285"/>
                  <a:gd name="T2" fmla="*/ 1043629318 w 3086"/>
                  <a:gd name="T3" fmla="*/ 48552594 h 1285"/>
                  <a:gd name="T4" fmla="*/ 1022316880 w 3086"/>
                  <a:gd name="T5" fmla="*/ 0 h 1285"/>
                  <a:gd name="T6" fmla="*/ 0 w 3086"/>
                  <a:gd name="T7" fmla="*/ 432923624 h 1285"/>
                  <a:gd name="T8" fmla="*/ 141743780 w 3086"/>
                  <a:gd name="T9" fmla="*/ 430563943 h 128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86" h="1285">
                    <a:moveTo>
                      <a:pt x="419" y="1277"/>
                    </a:moveTo>
                    <a:lnTo>
                      <a:pt x="3085" y="144"/>
                    </a:lnTo>
                    <a:lnTo>
                      <a:pt x="3022" y="0"/>
                    </a:lnTo>
                    <a:lnTo>
                      <a:pt x="0" y="1284"/>
                    </a:lnTo>
                    <a:lnTo>
                      <a:pt x="419" y="1277"/>
                    </a:lnTo>
                  </a:path>
                </a:pathLst>
              </a:custGeom>
              <a:solidFill>
                <a:srgbClr val="8282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0" name="Freeform 20"/>
              <p:cNvSpPr>
                <a:spLocks noChangeArrowheads="1"/>
              </p:cNvSpPr>
              <p:nvPr/>
            </p:nvSpPr>
            <p:spPr bwMode="auto">
              <a:xfrm>
                <a:off x="12157926" y="4097957"/>
                <a:ext cx="2841169" cy="1341829"/>
              </a:xfrm>
              <a:custGeom>
                <a:avLst/>
                <a:gdLst>
                  <a:gd name="T0" fmla="*/ 100020228 w 3026"/>
                  <a:gd name="T1" fmla="*/ 382395930 h 1430"/>
                  <a:gd name="T2" fmla="*/ 1001556202 w 3026"/>
                  <a:gd name="T3" fmla="*/ 0 h 1430"/>
                  <a:gd name="T4" fmla="*/ 1022168291 w 3026"/>
                  <a:gd name="T5" fmla="*/ 48601422 h 1430"/>
                  <a:gd name="T6" fmla="*/ 0 w 3026"/>
                  <a:gd name="T7" fmla="*/ 482298383 h 1430"/>
                  <a:gd name="T8" fmla="*/ 100020228 w 3026"/>
                  <a:gd name="T9" fmla="*/ 382395930 h 143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26" h="1430">
                    <a:moveTo>
                      <a:pt x="296" y="1133"/>
                    </a:moveTo>
                    <a:lnTo>
                      <a:pt x="2964" y="0"/>
                    </a:lnTo>
                    <a:lnTo>
                      <a:pt x="3025" y="144"/>
                    </a:lnTo>
                    <a:lnTo>
                      <a:pt x="0" y="1429"/>
                    </a:lnTo>
                    <a:lnTo>
                      <a:pt x="296" y="1133"/>
                    </a:lnTo>
                  </a:path>
                </a:pathLst>
              </a:custGeom>
              <a:solidFill>
                <a:srgbClr val="A6A6A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1" name="Freeform 21"/>
              <p:cNvSpPr>
                <a:spLocks noChangeArrowheads="1"/>
              </p:cNvSpPr>
              <p:nvPr/>
            </p:nvSpPr>
            <p:spPr bwMode="auto">
              <a:xfrm>
                <a:off x="12157924" y="4234626"/>
                <a:ext cx="2899153" cy="1209302"/>
              </a:xfrm>
              <a:custGeom>
                <a:avLst/>
                <a:gdLst>
                  <a:gd name="T0" fmla="*/ 141806968 w 3089"/>
                  <a:gd name="T1" fmla="*/ 433191536 h 1286"/>
                  <a:gd name="T2" fmla="*/ 1042615758 w 3089"/>
                  <a:gd name="T3" fmla="*/ 49149757 h 1286"/>
                  <a:gd name="T4" fmla="*/ 1021344666 w 3089"/>
                  <a:gd name="T5" fmla="*/ 0 h 1286"/>
                  <a:gd name="T6" fmla="*/ 0 w 3089"/>
                  <a:gd name="T7" fmla="*/ 435565003 h 1286"/>
                  <a:gd name="T8" fmla="*/ 141806968 w 3089"/>
                  <a:gd name="T9" fmla="*/ 433191536 h 12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89" h="1286">
                    <a:moveTo>
                      <a:pt x="420" y="1278"/>
                    </a:moveTo>
                    <a:lnTo>
                      <a:pt x="3088" y="145"/>
                    </a:lnTo>
                    <a:lnTo>
                      <a:pt x="3025" y="0"/>
                    </a:lnTo>
                    <a:lnTo>
                      <a:pt x="0" y="1285"/>
                    </a:lnTo>
                    <a:lnTo>
                      <a:pt x="420" y="1278"/>
                    </a:lnTo>
                  </a:path>
                </a:pathLst>
              </a:custGeom>
              <a:solidFill>
                <a:srgbClr val="7F7F7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2" name="Freeform 22"/>
              <p:cNvSpPr>
                <a:spLocks noChangeArrowheads="1"/>
              </p:cNvSpPr>
              <p:nvPr/>
            </p:nvSpPr>
            <p:spPr bwMode="auto">
              <a:xfrm>
                <a:off x="14560081" y="3770786"/>
                <a:ext cx="820046" cy="604652"/>
              </a:xfrm>
              <a:custGeom>
                <a:avLst/>
                <a:gdLst>
                  <a:gd name="T0" fmla="*/ 0 w 875"/>
                  <a:gd name="T1" fmla="*/ 217275687 h 644"/>
                  <a:gd name="T2" fmla="*/ 0 w 875"/>
                  <a:gd name="T3" fmla="*/ 217275687 h 644"/>
                  <a:gd name="T4" fmla="*/ 109080176 w 875"/>
                  <a:gd name="T5" fmla="*/ 79746463 h 644"/>
                  <a:gd name="T6" fmla="*/ 294247500 w 875"/>
                  <a:gd name="T7" fmla="*/ 0 h 644"/>
                  <a:gd name="T8" fmla="*/ 207723744 w 875"/>
                  <a:gd name="T9" fmla="*/ 129419001 h 644"/>
                  <a:gd name="T10" fmla="*/ 0 w 875"/>
                  <a:gd name="T11" fmla="*/ 217275687 h 64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75" h="644">
                    <a:moveTo>
                      <a:pt x="0" y="643"/>
                    </a:moveTo>
                    <a:lnTo>
                      <a:pt x="0" y="643"/>
                    </a:lnTo>
                    <a:cubicBezTo>
                      <a:pt x="0" y="643"/>
                      <a:pt x="58" y="347"/>
                      <a:pt x="324" y="236"/>
                    </a:cubicBezTo>
                    <a:cubicBezTo>
                      <a:pt x="589" y="122"/>
                      <a:pt x="874" y="0"/>
                      <a:pt x="874" y="0"/>
                    </a:cubicBezTo>
                    <a:cubicBezTo>
                      <a:pt x="617" y="383"/>
                      <a:pt x="617" y="383"/>
                      <a:pt x="617" y="383"/>
                    </a:cubicBezTo>
                    <a:lnTo>
                      <a:pt x="0" y="643"/>
                    </a:lnTo>
                  </a:path>
                </a:pathLst>
              </a:custGeom>
              <a:solidFill>
                <a:srgbClr val="0A56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3" name="Freeform 23"/>
              <p:cNvSpPr>
                <a:spLocks noChangeArrowheads="1"/>
              </p:cNvSpPr>
              <p:nvPr/>
            </p:nvSpPr>
            <p:spPr bwMode="auto">
              <a:xfrm>
                <a:off x="14597357" y="4218063"/>
                <a:ext cx="1006418" cy="401719"/>
              </a:xfrm>
              <a:custGeom>
                <a:avLst/>
                <a:gdLst>
                  <a:gd name="T0" fmla="*/ 0 w 1071"/>
                  <a:gd name="T1" fmla="*/ 89228658 h 427"/>
                  <a:gd name="T2" fmla="*/ 0 w 1071"/>
                  <a:gd name="T3" fmla="*/ 89228658 h 427"/>
                  <a:gd name="T4" fmla="*/ 176003808 w 1071"/>
                  <a:gd name="T5" fmla="*/ 106531739 h 427"/>
                  <a:gd name="T6" fmla="*/ 362162008 w 1071"/>
                  <a:gd name="T7" fmla="*/ 26802278 h 427"/>
                  <a:gd name="T8" fmla="*/ 209850839 w 1071"/>
                  <a:gd name="T9" fmla="*/ 0 h 427"/>
                  <a:gd name="T10" fmla="*/ 0 w 1071"/>
                  <a:gd name="T11" fmla="*/ 89228658 h 42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071" h="427">
                    <a:moveTo>
                      <a:pt x="0" y="263"/>
                    </a:moveTo>
                    <a:lnTo>
                      <a:pt x="0" y="263"/>
                    </a:lnTo>
                    <a:cubicBezTo>
                      <a:pt x="0" y="263"/>
                      <a:pt x="254" y="426"/>
                      <a:pt x="520" y="314"/>
                    </a:cubicBezTo>
                    <a:cubicBezTo>
                      <a:pt x="786" y="200"/>
                      <a:pt x="1070" y="79"/>
                      <a:pt x="1070" y="79"/>
                    </a:cubicBezTo>
                    <a:cubicBezTo>
                      <a:pt x="620" y="0"/>
                      <a:pt x="620" y="0"/>
                      <a:pt x="620" y="0"/>
                    </a:cubicBezTo>
                    <a:lnTo>
                      <a:pt x="0" y="263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243756" tIns="121878" rIns="243756" bIns="121878" anchor="ctr"/>
              <a:lstStyle/>
              <a:p>
                <a:endParaRPr lang="zh-CN" altLang="en-US">
                  <a:solidFill>
                    <a:schemeClr val="accent2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</p:grpSp>
      <p:sp>
        <p:nvSpPr>
          <p:cNvPr id="59" name="Shape 772"/>
          <p:cNvSpPr txBox="1">
            <a:spLocks/>
          </p:cNvSpPr>
          <p:nvPr/>
        </p:nvSpPr>
        <p:spPr>
          <a:xfrm>
            <a:off x="16127644" y="8832398"/>
            <a:ext cx="546100" cy="53498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3935" tIns="31967" rIns="63935" bIns="31967"/>
          <a:lstStyle>
            <a:lvl1pPr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1pPr>
            <a:lvl2pPr indent="15983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2pPr>
            <a:lvl3pPr indent="319674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3pPr>
            <a:lvl4pPr indent="479511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4pPr>
            <a:lvl5pPr indent="639348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5pPr>
            <a:lvl6pPr indent="799186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6pPr>
            <a:lvl7pPr indent="959023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7pPr>
            <a:lvl8pPr indent="1118860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8pPr>
            <a:lvl9pPr indent="1278697" algn="ctr" defTabSz="408473">
              <a:defRPr sz="3500"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 altLang="zh-CN" sz="1400" smtClean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</a:rPr>
              <a:pPr>
                <a:defRPr sz="1800">
                  <a:solidFill>
                    <a:srgbClr val="000000"/>
                  </a:solidFill>
                </a:defRPr>
              </a:pPr>
              <a:t>9</a:t>
            </a:fld>
            <a:endParaRPr lang="zh-CN" altLang="en-US" sz="14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6511B4F-5304-4A64-9A37-0F11FA5737F1}"/>
              </a:ext>
            </a:extLst>
          </p:cNvPr>
          <p:cNvSpPr txBox="1"/>
          <p:nvPr/>
        </p:nvSpPr>
        <p:spPr>
          <a:xfrm>
            <a:off x="10066134" y="199980"/>
            <a:ext cx="31553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52EB126-EAD9-4B07-A744-1D70387D017C}"/>
              </a:ext>
            </a:extLst>
          </p:cNvPr>
          <p:cNvSpPr txBox="1"/>
          <p:nvPr/>
        </p:nvSpPr>
        <p:spPr>
          <a:xfrm>
            <a:off x="966794" y="7399198"/>
            <a:ext cx="4839465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开发端</a:t>
            </a:r>
            <a:r>
              <a:rPr kumimoji="0" lang="en-US" altLang="zh-CN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Web</a:t>
            </a:r>
            <a:r>
              <a:rPr kumimoji="0" lang="zh-CN" altLang="en-US" sz="5000" b="1" i="0" u="none" strike="noStrike" cap="none" spc="0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平台</a:t>
            </a:r>
          </a:p>
        </p:txBody>
      </p:sp>
    </p:spTree>
    <p:extLst>
      <p:ext uri="{BB962C8B-B14F-4D97-AF65-F5344CB8AC3E}">
        <p14:creationId xmlns:p14="http://schemas.microsoft.com/office/powerpoint/2010/main" val="224769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1" presetClass="entr" presetSubtype="0" fill="hold" grpId="0" nodeType="afterEffect" nodePh="1">
                                  <p:stCondLst>
                                    <p:cond delay="6000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 advAuto="0"/>
      <p:bldP spid="36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fed9dca776571ba2bb2b65a98689cfe5911"/>
  <p:tag name="ISPRING_ULTRA_SCORM_COURSE_ID" val="42F7E51D-A1EC-4708-8B12-3896C82CCE72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Dy6r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8uqx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Dy6rE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PLqs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PLqs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PLqs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PLqsSJ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PLqsSL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PbqsSC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PbqsSHBr3rpLAAAAagAAABsAAAB1bml2ZXJzYWwvdW5pdmVyc2FsLnBuZy54bWyzsa/IzVEoSy0qzszPs1Uy1DNQsrfj5bIpKEoty0wtV6gAigEFIUBJoRLINUJwyzNTSjJslczNTBFiGamZ6Rkltkqm5iZwQX2gkQBQSwECAAAUAAIACAA8uqxIFQ6tKGQEAAAHEQAAHQAAAAAAAAABAAAAAAAAAAAAdW5pdmVyc2FsL2NvbW1vbl9tZXNzYWdlcy5sbmdQSwECAAAUAAIACAA8uqxICH4LIykDAACGDAAAJwAAAAAAAAABAAAAAACfBAAAdW5pdmVyc2FsL2ZsYXNoX3B1Ymxpc2hpbmdfc2V0dGluZ3MueG1sUEsBAgAAFAACAAgAPLqsSLX8CWS6AgAAVQoAACEAAAAAAAAAAQAAAAAADQgAAHVuaXZlcnNhbC9mbGFzaF9za2luX3NldHRpbmdzLnhtbFBLAQIAABQAAgAIADy6rEgqlg9n/gIAAJcLAAAmAAAAAAAAAAEAAAAAAAYLAAB1bml2ZXJzYWwvaHRtbF9wdWJsaXNoaW5nX3NldHRpbmdzLnhtbFBLAQIAABQAAgAIADy6rEhocVKRmgEAAB8GAAAfAAAAAAAAAAEAAAAAAEgOAAB1bml2ZXJzYWwvaHRtbF9za2luX3NldHRpbmdzLmpzUEsBAgAAFAACAAgAPLqsSD08L9HBAAAA5QEAABoAAAAAAAAAAQAAAAAAHxAAAHVuaXZlcnNhbC9pMThuX3ByZXNldHMueG1sUEsBAgAAFAACAAgAPLqsSJr5lmRrAAAAawAAABwAAAAAAAAAAQAAAAAAGBEAAHVuaXZlcnNhbC9sb2NhbF9zZXR0aW5ncy54bWxQSwECAAAUAAIACABElFdHI7RO+/sCAACwCAAAFAAAAAAAAAABAAAAAAC9EQAAdW5pdmVyc2FsL3BsYXllci54bWxQSwECAAAUAAIACAA8uqxIsIcj9GwBAAD3AgAAKQAAAAAAAAABAAAAAADqFAAAdW5pdmVyc2FsL3NraW5fY3VzdG9taXphdGlvbl9zZXR0aW5ncy54bWxQSwECAAAUAAIACAA9uqxIJOD/F8QMAABjGQAAFwAAAAAAAAAAAAAAAACdFgAAdW5pdmVyc2FsL3VuaXZlcnNhbC5wbmdQSwECAAAUAAIACAA9uqxIcGveuksAAABqAAAAGwAAAAAAAAABAAAAAACWIwAAdW5pdmVyc2FsL3VuaXZlcnNhbC5wbmcueG1sUEsFBgAAAAALAAsASQMAABokAAAAAA=="/>
  <p:tag name="ISPRING_PRESENTATION_TITLE" val="HG00040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theme/theme1.xml><?xml version="1.0" encoding="utf-8"?>
<a:theme xmlns:a="http://schemas.openxmlformats.org/drawingml/2006/main" name="White">
  <a:themeElements>
    <a:clrScheme name="Blue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002E59"/>
      </a:accent1>
      <a:accent2>
        <a:srgbClr val="144E84"/>
      </a:accent2>
      <a:accent3>
        <a:srgbClr val="2378C2"/>
      </a:accent3>
      <a:accent4>
        <a:srgbClr val="328FC1"/>
      </a:accent4>
      <a:accent5>
        <a:srgbClr val="55B5E2"/>
      </a:accent5>
      <a:accent6>
        <a:srgbClr val="75E3FF"/>
      </a:accent6>
      <a:hlink>
        <a:srgbClr val="0000FF"/>
      </a:hlink>
      <a:folHlink>
        <a:srgbClr val="800080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>
            <a:alpha val="68000"/>
          </a:schemeClr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2187</TotalTime>
  <Words>1653</Words>
  <Application>Microsoft Office PowerPoint</Application>
  <PresentationFormat>自定义</PresentationFormat>
  <Paragraphs>175</Paragraphs>
  <Slides>20</Slides>
  <Notes>20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Avenir Book</vt:lpstr>
      <vt:lpstr>FontAwesome</vt:lpstr>
      <vt:lpstr>Helvetica Light</vt:lpstr>
      <vt:lpstr>Lato</vt:lpstr>
      <vt:lpstr>汉仪尚巍手书W</vt:lpstr>
      <vt:lpstr>锐字锐线梦想黑简1.0</vt:lpstr>
      <vt:lpstr>微软雅黑</vt:lpstr>
      <vt:lpstr>Arial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锐旗设计；https://9ppt.taobao.com</dc:creator>
  <dc:description>锐旗设计；https://9ppt.taobao.com</dc:description>
  <cp:lastModifiedBy>Yuan Snowing</cp:lastModifiedBy>
  <cp:revision>250</cp:revision>
  <dcterms:modified xsi:type="dcterms:W3CDTF">2021-05-23T04:05:49Z</dcterms:modified>
</cp:coreProperties>
</file>

<file path=docProps/thumbnail.jpeg>
</file>